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4"/>
  </p:notesMasterIdLst>
  <p:sldIdLst>
    <p:sldId id="256" r:id="rId2"/>
    <p:sldId id="268" r:id="rId3"/>
    <p:sldId id="269" r:id="rId4"/>
    <p:sldId id="271" r:id="rId5"/>
    <p:sldId id="278" r:id="rId6"/>
    <p:sldId id="279" r:id="rId7"/>
    <p:sldId id="259" r:id="rId8"/>
    <p:sldId id="280" r:id="rId9"/>
    <p:sldId id="281" r:id="rId10"/>
    <p:sldId id="263" r:id="rId11"/>
    <p:sldId id="261" r:id="rId12"/>
    <p:sldId id="264" r:id="rId13"/>
    <p:sldId id="262" r:id="rId14"/>
    <p:sldId id="266" r:id="rId15"/>
    <p:sldId id="272" r:id="rId16"/>
    <p:sldId id="265" r:id="rId17"/>
    <p:sldId id="273" r:id="rId18"/>
    <p:sldId id="282" r:id="rId19"/>
    <p:sldId id="270" r:id="rId20"/>
    <p:sldId id="274" r:id="rId21"/>
    <p:sldId id="283" r:id="rId22"/>
    <p:sldId id="284" r:id="rId23"/>
    <p:sldId id="285" r:id="rId24"/>
    <p:sldId id="260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277" r:id="rId43"/>
  </p:sldIdLst>
  <p:sldSz cx="9144000" cy="5143500" type="screen16x9"/>
  <p:notesSz cx="6858000" cy="9144000"/>
  <p:embeddedFontLst>
    <p:embeddedFont>
      <p:font typeface="華康新綜藝體" pitchFamily="81" charset="-120"/>
      <p:regular r:id="rId45"/>
    </p:embeddedFont>
    <p:embeddedFont>
      <p:font typeface="Inter Tight" charset="0"/>
      <p:regular r:id="rId46"/>
      <p:bold r:id="rId47"/>
      <p:italic r:id="rId48"/>
      <p:boldItalic r:id="rId49"/>
    </p:embeddedFont>
    <p:embeddedFont>
      <p:font typeface="華康粗黑體(P)" pitchFamily="34" charset="-120"/>
      <p:regular r:id="rId50"/>
    </p:embeddedFont>
    <p:embeddedFont>
      <p:font typeface="Calibri" pitchFamily="34" charset="0"/>
      <p:regular r:id="rId51"/>
      <p:bold r:id="rId52"/>
      <p:italic r:id="rId53"/>
      <p:boldItalic r:id="rId54"/>
    </p:embeddedFont>
    <p:embeddedFont>
      <p:font typeface="Plus Jakarta Sans" charset="0"/>
      <p:regular r:id="rId55"/>
      <p:bold r:id="rId56"/>
      <p:italic r:id="rId57"/>
      <p:boldItalic r:id="rId58"/>
    </p:embeddedFont>
    <p:embeddedFont>
      <p:font typeface="源泉圓體 M" pitchFamily="34" charset="-120"/>
      <p:regular r:id="rId59"/>
    </p:embeddedFont>
    <p:embeddedFont>
      <p:font typeface="GenSenRounded JP H" pitchFamily="34" charset="-128"/>
      <p:bold r:id="rId60"/>
    </p:embeddedFont>
    <p:embeddedFont>
      <p:font typeface="Yu Gothic UI" pitchFamily="34" charset="-128"/>
      <p:regular r:id="rId61"/>
      <p:bold r:id="rId62"/>
    </p:embeddedFont>
    <p:embeddedFont>
      <p:font typeface="Yu Gothic UI Semibold" pitchFamily="34" charset="-128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D03958B-538A-4344-8A6B-C0E7DF8C9BF5}">
  <a:tblStyle styleId="{BD03958B-538A-4344-8A6B-C0E7DF8C9B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-41" y="-61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00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b7e498f51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b7e498f51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7e498f51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b7e498f51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b7e498f51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b7e498f51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b7e498f51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b7e498f51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b7e498f51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b7e498f51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b7e498f51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b7e498f51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b7e498f51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b7e498f51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7e498f51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b7e498f51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7e498f51c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b7e498f51c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6870aab0d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6870aab0d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b7e498f51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b7e498f51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b7e498f51c_0_2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b7e498f51c_0_2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b7e498f51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b7e498f51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b7e498f51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b7e498f51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870aab0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6870aab0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870aab0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6870aab0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b7e498f51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b7e498f51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b7e498f51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b7e498f51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6870aab0d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6870aab0d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1" y="4"/>
            <a:ext cx="6343414" cy="923225"/>
            <a:chOff x="11" y="4"/>
            <a:chExt cx="6343414" cy="92322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5874325" y="132925"/>
              <a:ext cx="469100" cy="125100"/>
              <a:chOff x="4540000" y="294675"/>
              <a:chExt cx="469100" cy="125100"/>
            </a:xfrm>
          </p:grpSpPr>
          <p:sp>
            <p:nvSpPr>
              <p:cNvPr id="14" name="Google Shape;14;p2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 rot="10800000">
              <a:off x="11" y="4"/>
              <a:ext cx="436703" cy="923225"/>
              <a:chOff x="4794250" y="3765054"/>
              <a:chExt cx="436703" cy="92322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" name="Google Shape;25;p2"/>
          <p:cNvGrpSpPr/>
          <p:nvPr/>
        </p:nvGrpSpPr>
        <p:grpSpPr>
          <a:xfrm>
            <a:off x="1550610" y="1251964"/>
            <a:ext cx="8239015" cy="3802811"/>
            <a:chOff x="1550610" y="1251964"/>
            <a:chExt cx="8239015" cy="3802811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8710525" y="1251964"/>
              <a:ext cx="1079100" cy="1079100"/>
              <a:chOff x="8359400" y="1569464"/>
              <a:chExt cx="1079100" cy="10791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1550610" y="4704238"/>
              <a:ext cx="2095205" cy="350538"/>
              <a:chOff x="1550610" y="4704238"/>
              <a:chExt cx="2095205" cy="350538"/>
            </a:xfrm>
          </p:grpSpPr>
          <p:grpSp>
            <p:nvGrpSpPr>
              <p:cNvPr id="38" name="Google Shape;38;p2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0" name="Google Shape;40;p2"/>
                <p:cNvCxnSpPr>
                  <a:stCxn id="39" idx="6"/>
                  <a:endCxn id="4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" name="Google Shape;41;p2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4" name="Google Shape;44;p2"/>
                <p:cNvCxnSpPr>
                  <a:stCxn id="43" idx="6"/>
                  <a:endCxn id="4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" name="Google Shape;45;p2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hasCustomPrompt="1"/>
          </p:nvPr>
        </p:nvSpPr>
        <p:spPr>
          <a:xfrm>
            <a:off x="2544263" y="1701725"/>
            <a:ext cx="566400" cy="2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2" hasCustomPrompt="1"/>
          </p:nvPr>
        </p:nvSpPr>
        <p:spPr>
          <a:xfrm>
            <a:off x="6000958" y="1701725"/>
            <a:ext cx="566400" cy="2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3" hasCustomPrompt="1"/>
          </p:nvPr>
        </p:nvSpPr>
        <p:spPr>
          <a:xfrm>
            <a:off x="2544263" y="3551250"/>
            <a:ext cx="566400" cy="2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4" hasCustomPrompt="1"/>
          </p:nvPr>
        </p:nvSpPr>
        <p:spPr>
          <a:xfrm>
            <a:off x="6000958" y="3551250"/>
            <a:ext cx="566400" cy="2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1502813" y="2156150"/>
            <a:ext cx="26493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5"/>
          </p:nvPr>
        </p:nvSpPr>
        <p:spPr>
          <a:xfrm>
            <a:off x="4959508" y="2156150"/>
            <a:ext cx="26493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6"/>
          </p:nvPr>
        </p:nvSpPr>
        <p:spPr>
          <a:xfrm>
            <a:off x="1502813" y="4005675"/>
            <a:ext cx="26493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7"/>
          </p:nvPr>
        </p:nvSpPr>
        <p:spPr>
          <a:xfrm>
            <a:off x="4959508" y="4005675"/>
            <a:ext cx="26493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8"/>
          </p:nvPr>
        </p:nvSpPr>
        <p:spPr>
          <a:xfrm>
            <a:off x="722400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3" name="Google Shape;263;p13"/>
          <p:cNvGrpSpPr/>
          <p:nvPr/>
        </p:nvGrpSpPr>
        <p:grpSpPr>
          <a:xfrm>
            <a:off x="-428075" y="110513"/>
            <a:ext cx="9242538" cy="4723723"/>
            <a:chOff x="-428075" y="110513"/>
            <a:chExt cx="9242538" cy="4723723"/>
          </a:xfrm>
        </p:grpSpPr>
        <p:grpSp>
          <p:nvGrpSpPr>
            <p:cNvPr id="264" name="Google Shape;264;p13"/>
            <p:cNvGrpSpPr/>
            <p:nvPr/>
          </p:nvGrpSpPr>
          <p:grpSpPr>
            <a:xfrm>
              <a:off x="-428075" y="2429114"/>
              <a:ext cx="1079100" cy="1079100"/>
              <a:chOff x="8359400" y="1569464"/>
              <a:chExt cx="1079100" cy="1079100"/>
            </a:xfrm>
          </p:grpSpPr>
          <p:sp>
            <p:nvSpPr>
              <p:cNvPr id="265" name="Google Shape;265;p13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275" name="Google Shape;275;p13"/>
            <p:cNvGrpSpPr/>
            <p:nvPr/>
          </p:nvGrpSpPr>
          <p:grpSpPr>
            <a:xfrm>
              <a:off x="5718835" y="110513"/>
              <a:ext cx="2095205" cy="350538"/>
              <a:chOff x="1550610" y="4704238"/>
              <a:chExt cx="2095205" cy="350538"/>
            </a:xfrm>
          </p:grpSpPr>
          <p:grpSp>
            <p:nvGrpSpPr>
              <p:cNvPr id="276" name="Google Shape;276;p13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277" name="Google Shape;277;p1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278" name="Google Shape;278;p13"/>
                <p:cNvCxnSpPr>
                  <a:stCxn id="277" idx="6"/>
                  <a:endCxn id="27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9" name="Google Shape;279;p1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280" name="Google Shape;280;p13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281" name="Google Shape;281;p1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282" name="Google Shape;282;p13"/>
                <p:cNvCxnSpPr>
                  <a:stCxn id="281" idx="6"/>
                  <a:endCxn id="28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3" name="Google Shape;283;p1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284" name="Google Shape;284;p13"/>
            <p:cNvGrpSpPr/>
            <p:nvPr/>
          </p:nvGrpSpPr>
          <p:grpSpPr>
            <a:xfrm>
              <a:off x="8345405" y="4386121"/>
              <a:ext cx="469058" cy="448115"/>
              <a:chOff x="5348931" y="2165350"/>
              <a:chExt cx="962763" cy="919776"/>
            </a:xfrm>
          </p:grpSpPr>
          <p:sp>
            <p:nvSpPr>
              <p:cNvPr id="285" name="Google Shape;285;p13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avLst/>
                <a:gdLst/>
                <a:ahLst/>
                <a:cxnLst/>
                <a:rect l="l" t="t" r="r" b="b"/>
                <a:pathLst>
                  <a:path w="67652" h="400662" extrusionOk="0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33066" h="33063" extrusionOk="0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436038" h="31828" extrusionOk="0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avLst/>
                <a:gdLst/>
                <a:ahLst/>
                <a:cxnLst/>
                <a:rect l="l" t="t" r="r" b="b"/>
                <a:pathLst>
                  <a:path w="33137" h="33134" extrusionOk="0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avLst/>
                <a:gdLst/>
                <a:ahLst/>
                <a:cxnLst/>
                <a:rect l="l" t="t" r="r" b="b"/>
                <a:pathLst>
                  <a:path w="427772" h="271827" extrusionOk="0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33152" extrusionOk="0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avLst/>
                <a:gdLst/>
                <a:ahLst/>
                <a:cxnLst/>
                <a:rect l="l" t="t" r="r" b="b"/>
                <a:pathLst>
                  <a:path w="284959" h="452918" extrusionOk="0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avLst/>
                <a:gdLst/>
                <a:ahLst/>
                <a:cxnLst/>
                <a:rect l="l" t="t" r="r" b="b"/>
                <a:pathLst>
                  <a:path w="33105" h="33102" extrusionOk="0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42866" h="485982" extrusionOk="0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avLst/>
                <a:gdLst/>
                <a:ahLst/>
                <a:cxnLst/>
                <a:rect l="l" t="t" r="r" b="b"/>
                <a:pathLst>
                  <a:path w="33161" h="33199" extrusionOk="0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34586" h="360282" extrusionOk="0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33167" h="33164" extrusionOk="0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avLst/>
                <a:gdLst/>
                <a:ahLst/>
                <a:cxnLst/>
                <a:rect l="l" t="t" r="r" b="b"/>
                <a:pathLst>
                  <a:path w="301587" h="163609" extrusionOk="0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157" h="33077" extrusionOk="0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avLst/>
                <a:gdLst/>
                <a:ahLst/>
                <a:cxnLst/>
                <a:rect l="l" t="t" r="r" b="b"/>
                <a:pathLst>
                  <a:path w="493524" h="75628" extrusionOk="0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33074" h="33082" extrusionOk="0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avLst/>
                <a:gdLst/>
                <a:ahLst/>
                <a:cxnLst/>
                <a:rect l="l" t="t" r="r" b="b"/>
                <a:pathLst>
                  <a:path w="310329" h="60237" extrusionOk="0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33082" h="33181" extrusionOk="0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351757" h="247789" extrusionOk="0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avLst/>
                <a:gdLst/>
                <a:ahLst/>
                <a:cxnLst/>
                <a:rect l="l" t="t" r="r" b="b"/>
                <a:pathLst>
                  <a:path w="33129" h="33127" extrusionOk="0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avLst/>
                <a:gdLst/>
                <a:ahLst/>
                <a:cxnLst/>
                <a:rect l="l" t="t" r="r" b="b"/>
                <a:pathLst>
                  <a:path w="185380" h="264321" extrusionOk="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avLst/>
                <a:gdLst/>
                <a:ahLst/>
                <a:cxnLst/>
                <a:rect l="l" t="t" r="r" b="b"/>
                <a:pathLst>
                  <a:path w="33064" h="33062" extrusionOk="0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avLst/>
                <a:gdLst/>
                <a:ahLst/>
                <a:cxnLst/>
                <a:rect l="l" t="t" r="r" b="b"/>
                <a:pathLst>
                  <a:path w="50264" h="153538" extrusionOk="0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avLst/>
                <a:gdLst/>
                <a:ahLst/>
                <a:cxnLst/>
                <a:rect l="l" t="t" r="r" b="b"/>
                <a:pathLst>
                  <a:path w="33140" h="33137" extrusionOk="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avLst/>
                <a:gdLst/>
                <a:ahLst/>
                <a:cxnLst/>
                <a:rect l="l" t="t" r="r" b="b"/>
                <a:pathLst>
                  <a:path w="155639" h="217670" extrusionOk="0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33191" extrusionOk="0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316600" h="301280" extrusionOk="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33133" extrusionOk="0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avLst/>
                <a:gdLst/>
                <a:ahLst/>
                <a:cxnLst/>
                <a:rect l="l" t="t" r="r" b="b"/>
                <a:pathLst>
                  <a:path w="349762" h="120379" extrusionOk="0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33077" extrusionOk="0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>
            <a:off x="5777960" y="94513"/>
            <a:ext cx="2095205" cy="350538"/>
            <a:chOff x="1550610" y="4704238"/>
            <a:chExt cx="2095205" cy="350538"/>
          </a:xfrm>
        </p:grpSpPr>
        <p:grpSp>
          <p:nvGrpSpPr>
            <p:cNvPr id="318" name="Google Shape;318;p14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20" name="Google Shape;320;p14"/>
              <p:cNvCxnSpPr>
                <a:stCxn id="319" idx="6"/>
                <a:endCxn id="32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21" name="Google Shape;321;p1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22" name="Google Shape;322;p14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24" name="Google Shape;324;p14"/>
              <p:cNvCxnSpPr>
                <a:stCxn id="323" idx="6"/>
                <a:endCxn id="32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25" name="Google Shape;325;p1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326" name="Google Shape;326;p14"/>
          <p:cNvGrpSpPr/>
          <p:nvPr/>
        </p:nvGrpSpPr>
        <p:grpSpPr>
          <a:xfrm>
            <a:off x="3" y="4"/>
            <a:ext cx="8886288" cy="4936602"/>
            <a:chOff x="3" y="4"/>
            <a:chExt cx="8886288" cy="4936602"/>
          </a:xfrm>
        </p:grpSpPr>
        <p:grpSp>
          <p:nvGrpSpPr>
            <p:cNvPr id="327" name="Google Shape;327;p14"/>
            <p:cNvGrpSpPr/>
            <p:nvPr/>
          </p:nvGrpSpPr>
          <p:grpSpPr>
            <a:xfrm>
              <a:off x="8621856" y="4271390"/>
              <a:ext cx="264435" cy="665216"/>
              <a:chOff x="8625081" y="258015"/>
              <a:chExt cx="264435" cy="665216"/>
            </a:xfrm>
          </p:grpSpPr>
          <p:sp>
            <p:nvSpPr>
              <p:cNvPr id="328" name="Google Shape;328;p14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4"/>
            <p:cNvGrpSpPr/>
            <p:nvPr/>
          </p:nvGrpSpPr>
          <p:grpSpPr>
            <a:xfrm rot="10800000">
              <a:off x="3" y="4"/>
              <a:ext cx="436703" cy="923225"/>
              <a:chOff x="4794250" y="3765054"/>
              <a:chExt cx="436703" cy="923225"/>
            </a:xfrm>
          </p:grpSpPr>
          <p:sp>
            <p:nvSpPr>
              <p:cNvPr id="331" name="Google Shape;331;p14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1"/>
          </p:nvPr>
        </p:nvSpPr>
        <p:spPr>
          <a:xfrm>
            <a:off x="722375" y="1062250"/>
            <a:ext cx="3781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5"/>
          <p:cNvSpPr>
            <a:spLocks noGrp="1"/>
          </p:cNvSpPr>
          <p:nvPr>
            <p:ph type="pic" idx="2"/>
          </p:nvPr>
        </p:nvSpPr>
        <p:spPr>
          <a:xfrm>
            <a:off x="5036700" y="231700"/>
            <a:ext cx="3849600" cy="4680000"/>
          </a:xfrm>
          <a:prstGeom prst="roundRect">
            <a:avLst>
              <a:gd name="adj" fmla="val 5084"/>
            </a:avLst>
          </a:prstGeom>
          <a:noFill/>
          <a:ln>
            <a:noFill/>
          </a:ln>
        </p:spPr>
      </p:sp>
      <p:sp>
        <p:nvSpPr>
          <p:cNvPr id="342" name="Google Shape;342;p15"/>
          <p:cNvSpPr>
            <a:spLocks noGrp="1"/>
          </p:cNvSpPr>
          <p:nvPr>
            <p:ph type="pic" idx="3"/>
          </p:nvPr>
        </p:nvSpPr>
        <p:spPr>
          <a:xfrm>
            <a:off x="237400" y="1843875"/>
            <a:ext cx="4574400" cy="3067800"/>
          </a:xfrm>
          <a:prstGeom prst="roundRect">
            <a:avLst>
              <a:gd name="adj" fmla="val 5084"/>
            </a:avLst>
          </a:prstGeom>
          <a:noFill/>
          <a:ln>
            <a:noFill/>
          </a:ln>
        </p:spPr>
      </p:sp>
      <p:grpSp>
        <p:nvGrpSpPr>
          <p:cNvPr id="343" name="Google Shape;343;p15"/>
          <p:cNvGrpSpPr/>
          <p:nvPr/>
        </p:nvGrpSpPr>
        <p:grpSpPr>
          <a:xfrm>
            <a:off x="237406" y="231690"/>
            <a:ext cx="264435" cy="665216"/>
            <a:chOff x="8625081" y="258015"/>
            <a:chExt cx="264435" cy="665216"/>
          </a:xfrm>
        </p:grpSpPr>
        <p:sp>
          <p:nvSpPr>
            <p:cNvPr id="344" name="Google Shape;344;p15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15"/>
          <p:cNvGrpSpPr/>
          <p:nvPr/>
        </p:nvGrpSpPr>
        <p:grpSpPr>
          <a:xfrm>
            <a:off x="2116735" y="94513"/>
            <a:ext cx="2095205" cy="350538"/>
            <a:chOff x="1550610" y="4704238"/>
            <a:chExt cx="2095205" cy="350538"/>
          </a:xfrm>
        </p:grpSpPr>
        <p:grpSp>
          <p:nvGrpSpPr>
            <p:cNvPr id="347" name="Google Shape;347;p15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48" name="Google Shape;348;p15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49" name="Google Shape;349;p15"/>
              <p:cNvCxnSpPr>
                <a:stCxn id="348" idx="6"/>
                <a:endCxn id="35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15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51" name="Google Shape;351;p15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52" name="Google Shape;352;p15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53" name="Google Shape;353;p15"/>
              <p:cNvCxnSpPr>
                <a:stCxn id="352" idx="6"/>
                <a:endCxn id="35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4" name="Google Shape;354;p15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subTitle" idx="1"/>
          </p:nvPr>
        </p:nvSpPr>
        <p:spPr>
          <a:xfrm>
            <a:off x="722325" y="2776546"/>
            <a:ext cx="23070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subTitle" idx="2"/>
          </p:nvPr>
        </p:nvSpPr>
        <p:spPr>
          <a:xfrm>
            <a:off x="3418501" y="2776546"/>
            <a:ext cx="23070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subTitle" idx="3"/>
          </p:nvPr>
        </p:nvSpPr>
        <p:spPr>
          <a:xfrm>
            <a:off x="6114675" y="2776546"/>
            <a:ext cx="2307000" cy="1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ubTitle" idx="4"/>
          </p:nvPr>
        </p:nvSpPr>
        <p:spPr>
          <a:xfrm>
            <a:off x="722325" y="2505650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5"/>
          </p:nvPr>
        </p:nvSpPr>
        <p:spPr>
          <a:xfrm>
            <a:off x="3418499" y="2505650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subTitle" idx="6"/>
          </p:nvPr>
        </p:nvSpPr>
        <p:spPr>
          <a:xfrm>
            <a:off x="6114671" y="2505650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379" name="Google Shape;379;p17"/>
          <p:cNvGrpSpPr/>
          <p:nvPr/>
        </p:nvGrpSpPr>
        <p:grpSpPr>
          <a:xfrm>
            <a:off x="6463310" y="94513"/>
            <a:ext cx="2095205" cy="350538"/>
            <a:chOff x="1550610" y="4704238"/>
            <a:chExt cx="2095205" cy="350538"/>
          </a:xfrm>
        </p:grpSpPr>
        <p:grpSp>
          <p:nvGrpSpPr>
            <p:cNvPr id="380" name="Google Shape;380;p17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81" name="Google Shape;381;p1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82" name="Google Shape;382;p17"/>
              <p:cNvCxnSpPr>
                <a:stCxn id="381" idx="6"/>
                <a:endCxn id="383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3" name="Google Shape;383;p1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84" name="Google Shape;384;p17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85" name="Google Shape;385;p1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86" name="Google Shape;386;p17"/>
              <p:cNvCxnSpPr>
                <a:stCxn id="385" idx="6"/>
                <a:endCxn id="38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7" name="Google Shape;387;p1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388" name="Google Shape;388;p17"/>
          <p:cNvGrpSpPr/>
          <p:nvPr/>
        </p:nvGrpSpPr>
        <p:grpSpPr>
          <a:xfrm>
            <a:off x="1419575" y="4847875"/>
            <a:ext cx="469100" cy="125100"/>
            <a:chOff x="4540000" y="294675"/>
            <a:chExt cx="469100" cy="125100"/>
          </a:xfrm>
        </p:grpSpPr>
        <p:sp>
          <p:nvSpPr>
            <p:cNvPr id="389" name="Google Shape;389;p17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1"/>
          </p:nvPr>
        </p:nvSpPr>
        <p:spPr>
          <a:xfrm>
            <a:off x="3295500" y="1311700"/>
            <a:ext cx="36783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subTitle" idx="2"/>
          </p:nvPr>
        </p:nvSpPr>
        <p:spPr>
          <a:xfrm>
            <a:off x="3295500" y="3643386"/>
            <a:ext cx="36783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3"/>
          </p:nvPr>
        </p:nvSpPr>
        <p:spPr>
          <a:xfrm>
            <a:off x="3295500" y="2477498"/>
            <a:ext cx="36783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4"/>
          </p:nvPr>
        </p:nvSpPr>
        <p:spPr>
          <a:xfrm>
            <a:off x="3295500" y="1711000"/>
            <a:ext cx="36783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subTitle" idx="5"/>
          </p:nvPr>
        </p:nvSpPr>
        <p:spPr>
          <a:xfrm>
            <a:off x="3295507" y="4042800"/>
            <a:ext cx="36783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subTitle" idx="6"/>
          </p:nvPr>
        </p:nvSpPr>
        <p:spPr>
          <a:xfrm>
            <a:off x="3295503" y="2876912"/>
            <a:ext cx="36783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grpSp>
        <p:nvGrpSpPr>
          <p:cNvPr id="400" name="Google Shape;400;p18"/>
          <p:cNvGrpSpPr/>
          <p:nvPr/>
        </p:nvGrpSpPr>
        <p:grpSpPr>
          <a:xfrm rot="-5400000">
            <a:off x="8329631" y="-92435"/>
            <a:ext cx="264435" cy="665216"/>
            <a:chOff x="8625081" y="258015"/>
            <a:chExt cx="264435" cy="665216"/>
          </a:xfrm>
        </p:grpSpPr>
        <p:sp>
          <p:nvSpPr>
            <p:cNvPr id="401" name="Google Shape;401;p18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18"/>
          <p:cNvGrpSpPr/>
          <p:nvPr/>
        </p:nvGrpSpPr>
        <p:grpSpPr>
          <a:xfrm>
            <a:off x="-356736" y="3183072"/>
            <a:ext cx="9101226" cy="1902616"/>
            <a:chOff x="-356736" y="3183072"/>
            <a:chExt cx="9101226" cy="1902616"/>
          </a:xfrm>
        </p:grpSpPr>
        <p:grpSp>
          <p:nvGrpSpPr>
            <p:cNvPr id="404" name="Google Shape;404;p18"/>
            <p:cNvGrpSpPr/>
            <p:nvPr/>
          </p:nvGrpSpPr>
          <p:grpSpPr>
            <a:xfrm>
              <a:off x="-356736" y="3183072"/>
              <a:ext cx="1079100" cy="1079100"/>
              <a:chOff x="8359400" y="1569464"/>
              <a:chExt cx="1079100" cy="1079100"/>
            </a:xfrm>
          </p:grpSpPr>
          <p:sp>
            <p:nvSpPr>
              <p:cNvPr id="405" name="Google Shape;405;p18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9" name="Google Shape;409;p18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1" name="Google Shape;411;p18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2" name="Google Shape;412;p18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3" name="Google Shape;413;p18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4" name="Google Shape;414;p18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15" name="Google Shape;415;p18"/>
            <p:cNvGrpSpPr/>
            <p:nvPr/>
          </p:nvGrpSpPr>
          <p:grpSpPr>
            <a:xfrm>
              <a:off x="6649285" y="4735150"/>
              <a:ext cx="2095205" cy="350538"/>
              <a:chOff x="1550610" y="4704238"/>
              <a:chExt cx="2095205" cy="350538"/>
            </a:xfrm>
          </p:grpSpPr>
          <p:grpSp>
            <p:nvGrpSpPr>
              <p:cNvPr id="416" name="Google Shape;416;p18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17" name="Google Shape;417;p1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18" name="Google Shape;418;p18"/>
                <p:cNvCxnSpPr>
                  <a:stCxn id="417" idx="6"/>
                  <a:endCxn id="41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9" name="Google Shape;419;p1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20" name="Google Shape;420;p18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21" name="Google Shape;421;p1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22" name="Google Shape;422;p18"/>
                <p:cNvCxnSpPr>
                  <a:stCxn id="421" idx="6"/>
                  <a:endCxn id="42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" name="Google Shape;423;p1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subTitle" idx="1"/>
          </p:nvPr>
        </p:nvSpPr>
        <p:spPr>
          <a:xfrm>
            <a:off x="1552639" y="1750924"/>
            <a:ext cx="26844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subTitle" idx="2"/>
          </p:nvPr>
        </p:nvSpPr>
        <p:spPr>
          <a:xfrm>
            <a:off x="5444860" y="1750924"/>
            <a:ext cx="26844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subTitle" idx="3"/>
          </p:nvPr>
        </p:nvSpPr>
        <p:spPr>
          <a:xfrm>
            <a:off x="1552625" y="1480025"/>
            <a:ext cx="26844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4"/>
          </p:nvPr>
        </p:nvSpPr>
        <p:spPr>
          <a:xfrm>
            <a:off x="5444859" y="1480025"/>
            <a:ext cx="26844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subTitle" idx="5"/>
          </p:nvPr>
        </p:nvSpPr>
        <p:spPr>
          <a:xfrm>
            <a:off x="1552639" y="3441400"/>
            <a:ext cx="26844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6"/>
          </p:nvPr>
        </p:nvSpPr>
        <p:spPr>
          <a:xfrm>
            <a:off x="5444860" y="3441400"/>
            <a:ext cx="26844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subTitle" idx="7"/>
          </p:nvPr>
        </p:nvSpPr>
        <p:spPr>
          <a:xfrm>
            <a:off x="1552625" y="3170501"/>
            <a:ext cx="26844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subTitle" idx="8"/>
          </p:nvPr>
        </p:nvSpPr>
        <p:spPr>
          <a:xfrm>
            <a:off x="5444859" y="3170501"/>
            <a:ext cx="26844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434" name="Google Shape;434;p19"/>
          <p:cNvGrpSpPr/>
          <p:nvPr/>
        </p:nvGrpSpPr>
        <p:grpSpPr>
          <a:xfrm>
            <a:off x="3" y="107955"/>
            <a:ext cx="8794454" cy="5035549"/>
            <a:chOff x="3" y="107955"/>
            <a:chExt cx="8794454" cy="5035549"/>
          </a:xfrm>
        </p:grpSpPr>
        <p:grpSp>
          <p:nvGrpSpPr>
            <p:cNvPr id="435" name="Google Shape;435;p19"/>
            <p:cNvGrpSpPr/>
            <p:nvPr/>
          </p:nvGrpSpPr>
          <p:grpSpPr>
            <a:xfrm flipH="1">
              <a:off x="3" y="4220279"/>
              <a:ext cx="436703" cy="923225"/>
              <a:chOff x="4794250" y="3765054"/>
              <a:chExt cx="436703" cy="923225"/>
            </a:xfrm>
          </p:grpSpPr>
          <p:sp>
            <p:nvSpPr>
              <p:cNvPr id="436" name="Google Shape;436;p1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9"/>
            <p:cNvGrpSpPr/>
            <p:nvPr/>
          </p:nvGrpSpPr>
          <p:grpSpPr>
            <a:xfrm rot="-5400000">
              <a:off x="8329631" y="-92435"/>
              <a:ext cx="264435" cy="665216"/>
              <a:chOff x="8625081" y="258015"/>
              <a:chExt cx="264435" cy="665216"/>
            </a:xfrm>
          </p:grpSpPr>
          <p:sp>
            <p:nvSpPr>
              <p:cNvPr id="444" name="Google Shape;444;p19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20"/>
          <p:cNvSpPr txBox="1">
            <a:spLocks noGrp="1"/>
          </p:cNvSpPr>
          <p:nvPr>
            <p:ph type="subTitle" idx="1"/>
          </p:nvPr>
        </p:nvSpPr>
        <p:spPr>
          <a:xfrm>
            <a:off x="722375" y="3441376"/>
            <a:ext cx="2307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0"/>
          <p:cNvSpPr txBox="1">
            <a:spLocks noGrp="1"/>
          </p:cNvSpPr>
          <p:nvPr>
            <p:ph type="subTitle" idx="2"/>
          </p:nvPr>
        </p:nvSpPr>
        <p:spPr>
          <a:xfrm>
            <a:off x="3418550" y="3441376"/>
            <a:ext cx="2307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20"/>
          <p:cNvSpPr txBox="1">
            <a:spLocks noGrp="1"/>
          </p:cNvSpPr>
          <p:nvPr>
            <p:ph type="subTitle" idx="3"/>
          </p:nvPr>
        </p:nvSpPr>
        <p:spPr>
          <a:xfrm>
            <a:off x="6114725" y="3441376"/>
            <a:ext cx="2307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0"/>
          <p:cNvSpPr txBox="1">
            <a:spLocks noGrp="1"/>
          </p:cNvSpPr>
          <p:nvPr>
            <p:ph type="subTitle" idx="4"/>
          </p:nvPr>
        </p:nvSpPr>
        <p:spPr>
          <a:xfrm>
            <a:off x="722375" y="3170475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52" name="Google Shape;452;p20"/>
          <p:cNvSpPr txBox="1">
            <a:spLocks noGrp="1"/>
          </p:cNvSpPr>
          <p:nvPr>
            <p:ph type="subTitle" idx="5"/>
          </p:nvPr>
        </p:nvSpPr>
        <p:spPr>
          <a:xfrm>
            <a:off x="3418548" y="3170475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53" name="Google Shape;453;p20"/>
          <p:cNvSpPr txBox="1">
            <a:spLocks noGrp="1"/>
          </p:cNvSpPr>
          <p:nvPr>
            <p:ph type="subTitle" idx="6"/>
          </p:nvPr>
        </p:nvSpPr>
        <p:spPr>
          <a:xfrm>
            <a:off x="6114721" y="3170475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54" name="Google Shape;454;p20"/>
          <p:cNvSpPr txBox="1">
            <a:spLocks noGrp="1"/>
          </p:cNvSpPr>
          <p:nvPr>
            <p:ph type="subTitle" idx="7"/>
          </p:nvPr>
        </p:nvSpPr>
        <p:spPr>
          <a:xfrm>
            <a:off x="722375" y="1690851"/>
            <a:ext cx="2307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0"/>
          <p:cNvSpPr txBox="1">
            <a:spLocks noGrp="1"/>
          </p:cNvSpPr>
          <p:nvPr>
            <p:ph type="subTitle" idx="8"/>
          </p:nvPr>
        </p:nvSpPr>
        <p:spPr>
          <a:xfrm>
            <a:off x="3418550" y="1690851"/>
            <a:ext cx="2307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0"/>
          <p:cNvSpPr txBox="1">
            <a:spLocks noGrp="1"/>
          </p:cNvSpPr>
          <p:nvPr>
            <p:ph type="subTitle" idx="9"/>
          </p:nvPr>
        </p:nvSpPr>
        <p:spPr>
          <a:xfrm>
            <a:off x="6114725" y="1690851"/>
            <a:ext cx="23070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0"/>
          <p:cNvSpPr txBox="1">
            <a:spLocks noGrp="1"/>
          </p:cNvSpPr>
          <p:nvPr>
            <p:ph type="subTitle" idx="13"/>
          </p:nvPr>
        </p:nvSpPr>
        <p:spPr>
          <a:xfrm>
            <a:off x="722375" y="1419950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subTitle" idx="14"/>
          </p:nvPr>
        </p:nvSpPr>
        <p:spPr>
          <a:xfrm>
            <a:off x="3418548" y="1419950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59" name="Google Shape;459;p20"/>
          <p:cNvSpPr txBox="1">
            <a:spLocks noGrp="1"/>
          </p:cNvSpPr>
          <p:nvPr>
            <p:ph type="subTitle" idx="15"/>
          </p:nvPr>
        </p:nvSpPr>
        <p:spPr>
          <a:xfrm>
            <a:off x="6114721" y="1419950"/>
            <a:ext cx="2307000" cy="3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460" name="Google Shape;460;p20"/>
          <p:cNvGrpSpPr/>
          <p:nvPr/>
        </p:nvGrpSpPr>
        <p:grpSpPr>
          <a:xfrm>
            <a:off x="342910" y="76203"/>
            <a:ext cx="9338104" cy="5597869"/>
            <a:chOff x="342910" y="76203"/>
            <a:chExt cx="9338104" cy="5597869"/>
          </a:xfrm>
        </p:grpSpPr>
        <p:grpSp>
          <p:nvGrpSpPr>
            <p:cNvPr id="461" name="Google Shape;461;p20"/>
            <p:cNvGrpSpPr/>
            <p:nvPr/>
          </p:nvGrpSpPr>
          <p:grpSpPr>
            <a:xfrm>
              <a:off x="8601914" y="4594972"/>
              <a:ext cx="1079100" cy="1079100"/>
              <a:chOff x="8359400" y="1569464"/>
              <a:chExt cx="1079100" cy="1079100"/>
            </a:xfrm>
          </p:grpSpPr>
          <p:sp>
            <p:nvSpPr>
              <p:cNvPr id="462" name="Google Shape;462;p20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72" name="Google Shape;472;p20"/>
            <p:cNvGrpSpPr/>
            <p:nvPr/>
          </p:nvGrpSpPr>
          <p:grpSpPr>
            <a:xfrm>
              <a:off x="8421572" y="76203"/>
              <a:ext cx="633676" cy="822037"/>
              <a:chOff x="6758847" y="2443353"/>
              <a:chExt cx="633676" cy="822037"/>
            </a:xfrm>
          </p:grpSpPr>
          <p:sp>
            <p:nvSpPr>
              <p:cNvPr id="473" name="Google Shape;473;p20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20"/>
            <p:cNvGrpSpPr/>
            <p:nvPr/>
          </p:nvGrpSpPr>
          <p:grpSpPr>
            <a:xfrm>
              <a:off x="342910" y="4704238"/>
              <a:ext cx="2095205" cy="350538"/>
              <a:chOff x="1550610" y="4704238"/>
              <a:chExt cx="2095205" cy="350538"/>
            </a:xfrm>
          </p:grpSpPr>
          <p:grpSp>
            <p:nvGrpSpPr>
              <p:cNvPr id="476" name="Google Shape;476;p20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77" name="Google Shape;477;p2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78" name="Google Shape;478;p20"/>
                <p:cNvCxnSpPr>
                  <a:stCxn id="477" idx="6"/>
                  <a:endCxn id="47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79" name="Google Shape;479;p2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80" name="Google Shape;480;p20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81" name="Google Shape;481;p2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82" name="Google Shape;482;p20"/>
                <p:cNvCxnSpPr>
                  <a:stCxn id="481" idx="6"/>
                  <a:endCxn id="48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83" name="Google Shape;483;p2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"/>
          </p:nvPr>
        </p:nvSpPr>
        <p:spPr>
          <a:xfrm>
            <a:off x="2433600" y="1354481"/>
            <a:ext cx="4276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 hasCustomPrompt="1"/>
          </p:nvPr>
        </p:nvSpPr>
        <p:spPr>
          <a:xfrm>
            <a:off x="3264852" y="666172"/>
            <a:ext cx="26148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21"/>
          <p:cNvSpPr txBox="1">
            <a:spLocks noGrp="1"/>
          </p:cNvSpPr>
          <p:nvPr>
            <p:ph type="subTitle" idx="2"/>
          </p:nvPr>
        </p:nvSpPr>
        <p:spPr>
          <a:xfrm>
            <a:off x="2433600" y="2754483"/>
            <a:ext cx="4276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3" hasCustomPrompt="1"/>
          </p:nvPr>
        </p:nvSpPr>
        <p:spPr>
          <a:xfrm>
            <a:off x="3264852" y="2066223"/>
            <a:ext cx="26148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21"/>
          <p:cNvSpPr txBox="1">
            <a:spLocks noGrp="1"/>
          </p:cNvSpPr>
          <p:nvPr>
            <p:ph type="subTitle" idx="4"/>
          </p:nvPr>
        </p:nvSpPr>
        <p:spPr>
          <a:xfrm>
            <a:off x="2433600" y="4154485"/>
            <a:ext cx="4276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1"/>
          <p:cNvSpPr txBox="1">
            <a:spLocks noGrp="1"/>
          </p:cNvSpPr>
          <p:nvPr>
            <p:ph type="title" idx="5" hasCustomPrompt="1"/>
          </p:nvPr>
        </p:nvSpPr>
        <p:spPr>
          <a:xfrm>
            <a:off x="3264852" y="3466273"/>
            <a:ext cx="26148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492" name="Google Shape;492;p21"/>
          <p:cNvGrpSpPr/>
          <p:nvPr/>
        </p:nvGrpSpPr>
        <p:grpSpPr>
          <a:xfrm>
            <a:off x="342906" y="258015"/>
            <a:ext cx="8801100" cy="4885490"/>
            <a:chOff x="342906" y="258015"/>
            <a:chExt cx="8801100" cy="4885490"/>
          </a:xfrm>
        </p:grpSpPr>
        <p:grpSp>
          <p:nvGrpSpPr>
            <p:cNvPr id="493" name="Google Shape;493;p21"/>
            <p:cNvGrpSpPr/>
            <p:nvPr/>
          </p:nvGrpSpPr>
          <p:grpSpPr>
            <a:xfrm>
              <a:off x="8707303" y="4220279"/>
              <a:ext cx="436703" cy="923225"/>
              <a:chOff x="4794250" y="3765054"/>
              <a:chExt cx="436703" cy="923225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21"/>
            <p:cNvGrpSpPr/>
            <p:nvPr/>
          </p:nvGrpSpPr>
          <p:grpSpPr>
            <a:xfrm>
              <a:off x="342906" y="258015"/>
              <a:ext cx="264435" cy="665216"/>
              <a:chOff x="8625081" y="258015"/>
              <a:chExt cx="264435" cy="665216"/>
            </a:xfrm>
          </p:grpSpPr>
          <p:sp>
            <p:nvSpPr>
              <p:cNvPr id="502" name="Google Shape;502;p21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" name="Google Shape;504;p21"/>
          <p:cNvGrpSpPr/>
          <p:nvPr/>
        </p:nvGrpSpPr>
        <p:grpSpPr>
          <a:xfrm>
            <a:off x="389805" y="94513"/>
            <a:ext cx="7483360" cy="4659036"/>
            <a:chOff x="389805" y="94513"/>
            <a:chExt cx="7483360" cy="4659036"/>
          </a:xfrm>
        </p:grpSpPr>
        <p:grpSp>
          <p:nvGrpSpPr>
            <p:cNvPr id="505" name="Google Shape;505;p21"/>
            <p:cNvGrpSpPr/>
            <p:nvPr/>
          </p:nvGrpSpPr>
          <p:grpSpPr>
            <a:xfrm>
              <a:off x="5777960" y="94513"/>
              <a:ext cx="2095205" cy="350538"/>
              <a:chOff x="1550610" y="4704238"/>
              <a:chExt cx="2095205" cy="350538"/>
            </a:xfrm>
          </p:grpSpPr>
          <p:grpSp>
            <p:nvGrpSpPr>
              <p:cNvPr id="506" name="Google Shape;506;p21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07" name="Google Shape;507;p2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08" name="Google Shape;508;p21"/>
                <p:cNvCxnSpPr>
                  <a:stCxn id="507" idx="6"/>
                  <a:endCxn id="50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9" name="Google Shape;509;p2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10" name="Google Shape;510;p21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11" name="Google Shape;511;p2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12" name="Google Shape;512;p21"/>
                <p:cNvCxnSpPr>
                  <a:stCxn id="511" idx="6"/>
                  <a:endCxn id="51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3" name="Google Shape;513;p2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514" name="Google Shape;514;p21"/>
            <p:cNvGrpSpPr/>
            <p:nvPr/>
          </p:nvGrpSpPr>
          <p:grpSpPr>
            <a:xfrm>
              <a:off x="389805" y="4305433"/>
              <a:ext cx="469058" cy="448115"/>
              <a:chOff x="5348931" y="2165350"/>
              <a:chExt cx="962763" cy="919776"/>
            </a:xfrm>
          </p:grpSpPr>
          <p:sp>
            <p:nvSpPr>
              <p:cNvPr id="515" name="Google Shape;515;p21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avLst/>
                <a:gdLst/>
                <a:ahLst/>
                <a:cxnLst/>
                <a:rect l="l" t="t" r="r" b="b"/>
                <a:pathLst>
                  <a:path w="67652" h="400662" extrusionOk="0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33066" h="33063" extrusionOk="0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436038" h="31828" extrusionOk="0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avLst/>
                <a:gdLst/>
                <a:ahLst/>
                <a:cxnLst/>
                <a:rect l="l" t="t" r="r" b="b"/>
                <a:pathLst>
                  <a:path w="33137" h="33134" extrusionOk="0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avLst/>
                <a:gdLst/>
                <a:ahLst/>
                <a:cxnLst/>
                <a:rect l="l" t="t" r="r" b="b"/>
                <a:pathLst>
                  <a:path w="427772" h="271827" extrusionOk="0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33152" extrusionOk="0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avLst/>
                <a:gdLst/>
                <a:ahLst/>
                <a:cxnLst/>
                <a:rect l="l" t="t" r="r" b="b"/>
                <a:pathLst>
                  <a:path w="284959" h="452918" extrusionOk="0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avLst/>
                <a:gdLst/>
                <a:ahLst/>
                <a:cxnLst/>
                <a:rect l="l" t="t" r="r" b="b"/>
                <a:pathLst>
                  <a:path w="33105" h="33102" extrusionOk="0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42866" h="485982" extrusionOk="0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avLst/>
                <a:gdLst/>
                <a:ahLst/>
                <a:cxnLst/>
                <a:rect l="l" t="t" r="r" b="b"/>
                <a:pathLst>
                  <a:path w="33161" h="33199" extrusionOk="0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34586" h="360282" extrusionOk="0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33167" h="33164" extrusionOk="0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avLst/>
                <a:gdLst/>
                <a:ahLst/>
                <a:cxnLst/>
                <a:rect l="l" t="t" r="r" b="b"/>
                <a:pathLst>
                  <a:path w="301587" h="163609" extrusionOk="0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157" h="33077" extrusionOk="0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avLst/>
                <a:gdLst/>
                <a:ahLst/>
                <a:cxnLst/>
                <a:rect l="l" t="t" r="r" b="b"/>
                <a:pathLst>
                  <a:path w="493524" h="75628" extrusionOk="0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33074" h="33082" extrusionOk="0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avLst/>
                <a:gdLst/>
                <a:ahLst/>
                <a:cxnLst/>
                <a:rect l="l" t="t" r="r" b="b"/>
                <a:pathLst>
                  <a:path w="310329" h="60237" extrusionOk="0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33082" h="33181" extrusionOk="0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351757" h="247789" extrusionOk="0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avLst/>
                <a:gdLst/>
                <a:ahLst/>
                <a:cxnLst/>
                <a:rect l="l" t="t" r="r" b="b"/>
                <a:pathLst>
                  <a:path w="33129" h="33127" extrusionOk="0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avLst/>
                <a:gdLst/>
                <a:ahLst/>
                <a:cxnLst/>
                <a:rect l="l" t="t" r="r" b="b"/>
                <a:pathLst>
                  <a:path w="185380" h="264321" extrusionOk="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avLst/>
                <a:gdLst/>
                <a:ahLst/>
                <a:cxnLst/>
                <a:rect l="l" t="t" r="r" b="b"/>
                <a:pathLst>
                  <a:path w="33064" h="33062" extrusionOk="0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avLst/>
                <a:gdLst/>
                <a:ahLst/>
                <a:cxnLst/>
                <a:rect l="l" t="t" r="r" b="b"/>
                <a:pathLst>
                  <a:path w="50264" h="153538" extrusionOk="0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avLst/>
                <a:gdLst/>
                <a:ahLst/>
                <a:cxnLst/>
                <a:rect l="l" t="t" r="r" b="b"/>
                <a:pathLst>
                  <a:path w="33140" h="33137" extrusionOk="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avLst/>
                <a:gdLst/>
                <a:ahLst/>
                <a:cxnLst/>
                <a:rect l="l" t="t" r="r" b="b"/>
                <a:pathLst>
                  <a:path w="155639" h="217670" extrusionOk="0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33191" extrusionOk="0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316600" h="301280" extrusionOk="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33133" extrusionOk="0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avLst/>
                <a:gdLst/>
                <a:ahLst/>
                <a:cxnLst/>
                <a:rect l="l" t="t" r="r" b="b"/>
                <a:pathLst>
                  <a:path w="349762" h="120379" extrusionOk="0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33077" extrusionOk="0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5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2449650" y="2301488"/>
            <a:ext cx="4244700" cy="16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4079850" y="1430175"/>
            <a:ext cx="984300" cy="5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0" name="Google Shape;50;p3"/>
          <p:cNvGrpSpPr/>
          <p:nvPr/>
        </p:nvGrpSpPr>
        <p:grpSpPr>
          <a:xfrm>
            <a:off x="-778550" y="67525"/>
            <a:ext cx="3966065" cy="4222464"/>
            <a:chOff x="-778550" y="67525"/>
            <a:chExt cx="3966065" cy="4222464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-778550" y="3210889"/>
              <a:ext cx="1079100" cy="1079100"/>
              <a:chOff x="8359400" y="1569464"/>
              <a:chExt cx="1079100" cy="107910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1092310" y="67525"/>
              <a:ext cx="2095205" cy="350538"/>
              <a:chOff x="1550610" y="4704238"/>
              <a:chExt cx="2095205" cy="350538"/>
            </a:xfrm>
          </p:grpSpPr>
          <p:grpSp>
            <p:nvGrpSpPr>
              <p:cNvPr id="63" name="Google Shape;63;p3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4" name="Google Shape;64;p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5" name="Google Shape;65;p3"/>
                <p:cNvCxnSpPr>
                  <a:stCxn id="64" idx="6"/>
                  <a:endCxn id="6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6" name="Google Shape;66;p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7" name="Google Shape;67;p3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8" name="Google Shape;68;p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9" name="Google Shape;69;p3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0" name="Google Shape;70;p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  <p:grpSp>
        <p:nvGrpSpPr>
          <p:cNvPr id="71" name="Google Shape;71;p3"/>
          <p:cNvGrpSpPr/>
          <p:nvPr/>
        </p:nvGrpSpPr>
        <p:grpSpPr>
          <a:xfrm>
            <a:off x="4256875" y="4"/>
            <a:ext cx="4890364" cy="4975596"/>
            <a:chOff x="4256875" y="4"/>
            <a:chExt cx="4890364" cy="4975596"/>
          </a:xfrm>
        </p:grpSpPr>
        <p:grpSp>
          <p:nvGrpSpPr>
            <p:cNvPr id="72" name="Google Shape;72;p3"/>
            <p:cNvGrpSpPr/>
            <p:nvPr/>
          </p:nvGrpSpPr>
          <p:grpSpPr>
            <a:xfrm rot="10800000" flipH="1">
              <a:off x="8710536" y="4"/>
              <a:ext cx="436703" cy="923225"/>
              <a:chOff x="4794250" y="3765054"/>
              <a:chExt cx="436703" cy="923225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4256875" y="4850500"/>
              <a:ext cx="469100" cy="125100"/>
              <a:chOff x="4540000" y="294675"/>
              <a:chExt cx="469100" cy="125100"/>
            </a:xfrm>
          </p:grpSpPr>
          <p:sp>
            <p:nvSpPr>
              <p:cNvPr id="81" name="Google Shape;81;p3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5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588" name="Google Shape;588;p24"/>
          <p:cNvGrpSpPr/>
          <p:nvPr/>
        </p:nvGrpSpPr>
        <p:grpSpPr>
          <a:xfrm>
            <a:off x="347731" y="4"/>
            <a:ext cx="8796275" cy="4758027"/>
            <a:chOff x="347731" y="4"/>
            <a:chExt cx="8796275" cy="4758027"/>
          </a:xfrm>
        </p:grpSpPr>
        <p:grpSp>
          <p:nvGrpSpPr>
            <p:cNvPr id="589" name="Google Shape;589;p24"/>
            <p:cNvGrpSpPr/>
            <p:nvPr/>
          </p:nvGrpSpPr>
          <p:grpSpPr>
            <a:xfrm rot="10800000" flipH="1">
              <a:off x="8707303" y="4"/>
              <a:ext cx="436703" cy="923225"/>
              <a:chOff x="4794250" y="3765054"/>
              <a:chExt cx="436703" cy="923225"/>
            </a:xfrm>
          </p:grpSpPr>
          <p:sp>
            <p:nvSpPr>
              <p:cNvPr id="590" name="Google Shape;590;p24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24"/>
            <p:cNvGrpSpPr/>
            <p:nvPr/>
          </p:nvGrpSpPr>
          <p:grpSpPr>
            <a:xfrm>
              <a:off x="347731" y="4092815"/>
              <a:ext cx="264435" cy="665216"/>
              <a:chOff x="8625081" y="258015"/>
              <a:chExt cx="264435" cy="665216"/>
            </a:xfrm>
          </p:grpSpPr>
          <p:sp>
            <p:nvSpPr>
              <p:cNvPr id="598" name="Google Shape;598;p24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24"/>
          <p:cNvGrpSpPr/>
          <p:nvPr/>
        </p:nvGrpSpPr>
        <p:grpSpPr>
          <a:xfrm>
            <a:off x="668085" y="94513"/>
            <a:ext cx="8070203" cy="4663511"/>
            <a:chOff x="668085" y="94513"/>
            <a:chExt cx="8070203" cy="4663511"/>
          </a:xfrm>
        </p:grpSpPr>
        <p:grpSp>
          <p:nvGrpSpPr>
            <p:cNvPr id="601" name="Google Shape;601;p24"/>
            <p:cNvGrpSpPr/>
            <p:nvPr/>
          </p:nvGrpSpPr>
          <p:grpSpPr>
            <a:xfrm>
              <a:off x="8269230" y="4309908"/>
              <a:ext cx="469058" cy="448115"/>
              <a:chOff x="5348931" y="2165350"/>
              <a:chExt cx="962763" cy="919776"/>
            </a:xfrm>
          </p:grpSpPr>
          <p:sp>
            <p:nvSpPr>
              <p:cNvPr id="602" name="Google Shape;602;p24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avLst/>
                <a:gdLst/>
                <a:ahLst/>
                <a:cxnLst/>
                <a:rect l="l" t="t" r="r" b="b"/>
                <a:pathLst>
                  <a:path w="67652" h="400662" extrusionOk="0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33066" h="33063" extrusionOk="0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436038" h="31828" extrusionOk="0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avLst/>
                <a:gdLst/>
                <a:ahLst/>
                <a:cxnLst/>
                <a:rect l="l" t="t" r="r" b="b"/>
                <a:pathLst>
                  <a:path w="33137" h="33134" extrusionOk="0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avLst/>
                <a:gdLst/>
                <a:ahLst/>
                <a:cxnLst/>
                <a:rect l="l" t="t" r="r" b="b"/>
                <a:pathLst>
                  <a:path w="427772" h="271827" extrusionOk="0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33152" extrusionOk="0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avLst/>
                <a:gdLst/>
                <a:ahLst/>
                <a:cxnLst/>
                <a:rect l="l" t="t" r="r" b="b"/>
                <a:pathLst>
                  <a:path w="284959" h="452918" extrusionOk="0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avLst/>
                <a:gdLst/>
                <a:ahLst/>
                <a:cxnLst/>
                <a:rect l="l" t="t" r="r" b="b"/>
                <a:pathLst>
                  <a:path w="33105" h="33102" extrusionOk="0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42866" h="485982" extrusionOk="0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4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avLst/>
                <a:gdLst/>
                <a:ahLst/>
                <a:cxnLst/>
                <a:rect l="l" t="t" r="r" b="b"/>
                <a:pathLst>
                  <a:path w="33161" h="33199" extrusionOk="0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4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34586" h="360282" extrusionOk="0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33167" h="33164" extrusionOk="0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4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avLst/>
                <a:gdLst/>
                <a:ahLst/>
                <a:cxnLst/>
                <a:rect l="l" t="t" r="r" b="b"/>
                <a:pathLst>
                  <a:path w="301587" h="163609" extrusionOk="0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4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157" h="33077" extrusionOk="0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4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avLst/>
                <a:gdLst/>
                <a:ahLst/>
                <a:cxnLst/>
                <a:rect l="l" t="t" r="r" b="b"/>
                <a:pathLst>
                  <a:path w="493524" h="75628" extrusionOk="0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4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33074" h="33082" extrusionOk="0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4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avLst/>
                <a:gdLst/>
                <a:ahLst/>
                <a:cxnLst/>
                <a:rect l="l" t="t" r="r" b="b"/>
                <a:pathLst>
                  <a:path w="310329" h="60237" extrusionOk="0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24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33082" h="33181" extrusionOk="0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24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351757" h="247789" extrusionOk="0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avLst/>
                <a:gdLst/>
                <a:ahLst/>
                <a:cxnLst/>
                <a:rect l="l" t="t" r="r" b="b"/>
                <a:pathLst>
                  <a:path w="33129" h="33127" extrusionOk="0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avLst/>
                <a:gdLst/>
                <a:ahLst/>
                <a:cxnLst/>
                <a:rect l="l" t="t" r="r" b="b"/>
                <a:pathLst>
                  <a:path w="185380" h="264321" extrusionOk="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4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avLst/>
                <a:gdLst/>
                <a:ahLst/>
                <a:cxnLst/>
                <a:rect l="l" t="t" r="r" b="b"/>
                <a:pathLst>
                  <a:path w="33064" h="33062" extrusionOk="0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4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avLst/>
                <a:gdLst/>
                <a:ahLst/>
                <a:cxnLst/>
                <a:rect l="l" t="t" r="r" b="b"/>
                <a:pathLst>
                  <a:path w="50264" h="153538" extrusionOk="0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avLst/>
                <a:gdLst/>
                <a:ahLst/>
                <a:cxnLst/>
                <a:rect l="l" t="t" r="r" b="b"/>
                <a:pathLst>
                  <a:path w="33140" h="33137" extrusionOk="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avLst/>
                <a:gdLst/>
                <a:ahLst/>
                <a:cxnLst/>
                <a:rect l="l" t="t" r="r" b="b"/>
                <a:pathLst>
                  <a:path w="155639" h="217670" extrusionOk="0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33191" extrusionOk="0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316600" h="301280" extrusionOk="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4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33133" extrusionOk="0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4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avLst/>
                <a:gdLst/>
                <a:ahLst/>
                <a:cxnLst/>
                <a:rect l="l" t="t" r="r" b="b"/>
                <a:pathLst>
                  <a:path w="349762" h="120379" extrusionOk="0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4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33077" extrusionOk="0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24"/>
            <p:cNvGrpSpPr/>
            <p:nvPr/>
          </p:nvGrpSpPr>
          <p:grpSpPr>
            <a:xfrm>
              <a:off x="668085" y="94513"/>
              <a:ext cx="2095205" cy="350538"/>
              <a:chOff x="1550610" y="4704238"/>
              <a:chExt cx="2095205" cy="350538"/>
            </a:xfrm>
          </p:grpSpPr>
          <p:grpSp>
            <p:nvGrpSpPr>
              <p:cNvPr id="633" name="Google Shape;633;p24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34" name="Google Shape;634;p2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35" name="Google Shape;635;p24"/>
                <p:cNvCxnSpPr>
                  <a:stCxn id="634" idx="6"/>
                  <a:endCxn id="63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36" name="Google Shape;636;p2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37" name="Google Shape;637;p24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38" name="Google Shape;638;p2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39" name="Google Shape;639;p24"/>
                <p:cNvCxnSpPr>
                  <a:stCxn id="638" idx="6"/>
                  <a:endCxn id="64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40" name="Google Shape;640;p2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87" name="Google Shape;87;p4"/>
          <p:cNvGrpSpPr/>
          <p:nvPr/>
        </p:nvGrpSpPr>
        <p:grpSpPr>
          <a:xfrm>
            <a:off x="7711800" y="4876388"/>
            <a:ext cx="469100" cy="125100"/>
            <a:chOff x="4540000" y="294675"/>
            <a:chExt cx="469100" cy="125100"/>
          </a:xfrm>
        </p:grpSpPr>
        <p:sp>
          <p:nvSpPr>
            <p:cNvPr id="88" name="Google Shape;88;p4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5426123" y="94513"/>
            <a:ext cx="2095205" cy="350538"/>
            <a:chOff x="1550610" y="4704238"/>
            <a:chExt cx="2095205" cy="350538"/>
          </a:xfrm>
        </p:grpSpPr>
        <p:grpSp>
          <p:nvGrpSpPr>
            <p:cNvPr id="92" name="Google Shape;92;p4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4" name="Google Shape;94;p4"/>
              <p:cNvCxnSpPr>
                <a:stCxn id="93" idx="6"/>
                <a:endCxn id="9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" name="Google Shape;95;p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96" name="Google Shape;96;p4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8" name="Google Shape;98;p4"/>
              <p:cNvCxnSpPr>
                <a:stCxn id="97" idx="6"/>
                <a:endCxn id="99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" name="Google Shape;99;p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1"/>
          </p:nvPr>
        </p:nvSpPr>
        <p:spPr>
          <a:xfrm>
            <a:off x="1137963" y="2838827"/>
            <a:ext cx="3010800" cy="12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2"/>
          </p:nvPr>
        </p:nvSpPr>
        <p:spPr>
          <a:xfrm>
            <a:off x="4995237" y="2838827"/>
            <a:ext cx="3010800" cy="12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3"/>
          </p:nvPr>
        </p:nvSpPr>
        <p:spPr>
          <a:xfrm>
            <a:off x="1137976" y="2518350"/>
            <a:ext cx="3010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ubTitle" idx="4"/>
          </p:nvPr>
        </p:nvSpPr>
        <p:spPr>
          <a:xfrm>
            <a:off x="4995235" y="2518350"/>
            <a:ext cx="3010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106" name="Google Shape;106;p5"/>
          <p:cNvGrpSpPr/>
          <p:nvPr/>
        </p:nvGrpSpPr>
        <p:grpSpPr>
          <a:xfrm rot="-5400000">
            <a:off x="922756" y="-92435"/>
            <a:ext cx="264435" cy="665216"/>
            <a:chOff x="8625081" y="258015"/>
            <a:chExt cx="264435" cy="665216"/>
          </a:xfrm>
        </p:grpSpPr>
        <p:sp>
          <p:nvSpPr>
            <p:cNvPr id="107" name="Google Shape;107;p5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5"/>
          <p:cNvGrpSpPr/>
          <p:nvPr/>
        </p:nvGrpSpPr>
        <p:grpSpPr>
          <a:xfrm>
            <a:off x="88697" y="425289"/>
            <a:ext cx="9605028" cy="4642001"/>
            <a:chOff x="88697" y="425289"/>
            <a:chExt cx="9605028" cy="4642001"/>
          </a:xfrm>
        </p:grpSpPr>
        <p:grpSp>
          <p:nvGrpSpPr>
            <p:cNvPr id="110" name="Google Shape;110;p5"/>
            <p:cNvGrpSpPr/>
            <p:nvPr/>
          </p:nvGrpSpPr>
          <p:grpSpPr>
            <a:xfrm>
              <a:off x="88697" y="4245253"/>
              <a:ext cx="633676" cy="822037"/>
              <a:chOff x="6758847" y="2443353"/>
              <a:chExt cx="633676" cy="822037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6"/>
          <p:cNvGrpSpPr/>
          <p:nvPr/>
        </p:nvGrpSpPr>
        <p:grpSpPr>
          <a:xfrm>
            <a:off x="5188075" y="-539611"/>
            <a:ext cx="3879723" cy="5606901"/>
            <a:chOff x="5188075" y="-539611"/>
            <a:chExt cx="3879723" cy="5606901"/>
          </a:xfrm>
        </p:grpSpPr>
        <p:grpSp>
          <p:nvGrpSpPr>
            <p:cNvPr id="127" name="Google Shape;127;p6"/>
            <p:cNvGrpSpPr/>
            <p:nvPr/>
          </p:nvGrpSpPr>
          <p:grpSpPr>
            <a:xfrm>
              <a:off x="8434122" y="4245253"/>
              <a:ext cx="633676" cy="822037"/>
              <a:chOff x="6758847" y="2443353"/>
              <a:chExt cx="633676" cy="822037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6"/>
            <p:cNvGrpSpPr/>
            <p:nvPr/>
          </p:nvGrpSpPr>
          <p:grpSpPr>
            <a:xfrm>
              <a:off x="5188075" y="-539611"/>
              <a:ext cx="1079100" cy="1079100"/>
              <a:chOff x="8359400" y="1569464"/>
              <a:chExt cx="1079100" cy="1079100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41" name="Google Shape;141;p6"/>
          <p:cNvGrpSpPr/>
          <p:nvPr/>
        </p:nvGrpSpPr>
        <p:grpSpPr>
          <a:xfrm rot="10800000">
            <a:off x="563675" y="4814550"/>
            <a:ext cx="469100" cy="125100"/>
            <a:chOff x="4540000" y="294675"/>
            <a:chExt cx="469100" cy="125100"/>
          </a:xfrm>
        </p:grpSpPr>
        <p:sp>
          <p:nvSpPr>
            <p:cNvPr id="142" name="Google Shape;142;p6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237400" y="230425"/>
            <a:ext cx="4574400" cy="4680000"/>
          </a:xfrm>
          <a:prstGeom prst="roundRect">
            <a:avLst>
              <a:gd name="adj" fmla="val 31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1"/>
          </p:nvPr>
        </p:nvSpPr>
        <p:spPr>
          <a:xfrm>
            <a:off x="722375" y="2252550"/>
            <a:ext cx="3849600" cy="1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7"/>
          <p:cNvSpPr>
            <a:spLocks noGrp="1"/>
          </p:cNvSpPr>
          <p:nvPr>
            <p:ph type="pic" idx="2"/>
          </p:nvPr>
        </p:nvSpPr>
        <p:spPr>
          <a:xfrm>
            <a:off x="5036700" y="231700"/>
            <a:ext cx="3849600" cy="4680000"/>
          </a:xfrm>
          <a:prstGeom prst="roundRect">
            <a:avLst>
              <a:gd name="adj" fmla="val 5084"/>
            </a:avLst>
          </a:prstGeom>
          <a:noFill/>
          <a:ln>
            <a:noFill/>
          </a:ln>
        </p:spPr>
      </p:sp>
      <p:grpSp>
        <p:nvGrpSpPr>
          <p:cNvPr id="150" name="Google Shape;150;p7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151" name="Google Shape;151;p7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54" name="Google Shape;154;p7"/>
          <p:cNvGrpSpPr/>
          <p:nvPr/>
        </p:nvGrpSpPr>
        <p:grpSpPr>
          <a:xfrm>
            <a:off x="2116735" y="94513"/>
            <a:ext cx="2095205" cy="350538"/>
            <a:chOff x="1550610" y="4704238"/>
            <a:chExt cx="2095205" cy="350538"/>
          </a:xfrm>
        </p:grpSpPr>
        <p:grpSp>
          <p:nvGrpSpPr>
            <p:cNvPr id="155" name="Google Shape;155;p7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56" name="Google Shape;156;p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57" name="Google Shape;157;p7"/>
              <p:cNvCxnSpPr>
                <a:stCxn id="156" idx="6"/>
                <a:endCxn id="15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8" name="Google Shape;158;p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59" name="Google Shape;159;p7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61" name="Google Shape;161;p7"/>
              <p:cNvCxnSpPr>
                <a:stCxn id="160" idx="6"/>
                <a:endCxn id="162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1881150" y="1028700"/>
            <a:ext cx="53817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6" name="Google Shape;166;p8"/>
          <p:cNvGrpSpPr/>
          <p:nvPr/>
        </p:nvGrpSpPr>
        <p:grpSpPr>
          <a:xfrm>
            <a:off x="1257548" y="94513"/>
            <a:ext cx="2095205" cy="350538"/>
            <a:chOff x="1550610" y="4704238"/>
            <a:chExt cx="2095205" cy="350538"/>
          </a:xfrm>
        </p:grpSpPr>
        <p:grpSp>
          <p:nvGrpSpPr>
            <p:cNvPr id="167" name="Google Shape;167;p8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69" name="Google Shape;169;p8"/>
              <p:cNvCxnSpPr>
                <a:stCxn id="168" idx="6"/>
                <a:endCxn id="17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0" name="Google Shape;170;p8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71" name="Google Shape;171;p8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72" name="Google Shape;172;p8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73" name="Google Shape;173;p8"/>
              <p:cNvCxnSpPr>
                <a:stCxn id="172" idx="6"/>
                <a:endCxn id="17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8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75" name="Google Shape;175;p8"/>
          <p:cNvGrpSpPr/>
          <p:nvPr/>
        </p:nvGrpSpPr>
        <p:grpSpPr>
          <a:xfrm>
            <a:off x="8710536" y="4220279"/>
            <a:ext cx="436703" cy="923225"/>
            <a:chOff x="4794250" y="3765054"/>
            <a:chExt cx="436703" cy="923225"/>
          </a:xfrm>
        </p:grpSpPr>
        <p:sp>
          <p:nvSpPr>
            <p:cNvPr id="176" name="Google Shape;176;p8"/>
            <p:cNvSpPr/>
            <p:nvPr/>
          </p:nvSpPr>
          <p:spPr>
            <a:xfrm>
              <a:off x="4794250" y="376505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794250" y="388923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794250" y="401341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794250" y="413759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806317" y="4261773"/>
              <a:ext cx="424636" cy="426505"/>
            </a:xfrm>
            <a:custGeom>
              <a:avLst/>
              <a:gdLst/>
              <a:ahLst/>
              <a:cxnLst/>
              <a:rect l="l" t="t" r="r" b="b"/>
              <a:pathLst>
                <a:path w="424636" h="426505" extrusionOk="0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929936" y="4385953"/>
              <a:ext cx="301017" cy="302325"/>
            </a:xfrm>
            <a:custGeom>
              <a:avLst/>
              <a:gdLst/>
              <a:ahLst/>
              <a:cxnLst/>
              <a:rect l="l" t="t" r="r" b="b"/>
              <a:pathLst>
                <a:path w="301017" h="302325" extrusionOk="0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053554" y="4510133"/>
              <a:ext cx="177399" cy="178146"/>
            </a:xfrm>
            <a:custGeom>
              <a:avLst/>
              <a:gdLst/>
              <a:ahLst/>
              <a:cxnLst/>
              <a:rect l="l" t="t" r="r" b="b"/>
              <a:pathLst>
                <a:path w="177399" h="178146" extrusionOk="0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2549400" y="1509325"/>
            <a:ext cx="40452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subTitle" idx="1"/>
          </p:nvPr>
        </p:nvSpPr>
        <p:spPr>
          <a:xfrm>
            <a:off x="2549400" y="2399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87" name="Google Shape;187;p9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88697" y="128478"/>
            <a:ext cx="9605028" cy="1375911"/>
            <a:chOff x="88697" y="128478"/>
            <a:chExt cx="9605028" cy="1375911"/>
          </a:xfrm>
        </p:grpSpPr>
        <p:grpSp>
          <p:nvGrpSpPr>
            <p:cNvPr id="192" name="Google Shape;192;p9"/>
            <p:cNvGrpSpPr/>
            <p:nvPr/>
          </p:nvGrpSpPr>
          <p:grpSpPr>
            <a:xfrm>
              <a:off x="88697" y="128478"/>
              <a:ext cx="633676" cy="822037"/>
              <a:chOff x="6758847" y="-1673422"/>
              <a:chExt cx="633676" cy="822037"/>
            </a:xfrm>
          </p:grpSpPr>
          <p:sp>
            <p:nvSpPr>
              <p:cNvPr id="193" name="Google Shape;193;p9"/>
              <p:cNvSpPr/>
              <p:nvPr/>
            </p:nvSpPr>
            <p:spPr>
              <a:xfrm>
                <a:off x="6758847" y="-1673422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6758847" y="-1298033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9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196" name="Google Shape;196;p9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1" name="Google Shape;211;p11"/>
          <p:cNvSpPr txBox="1">
            <a:spLocks noGrp="1"/>
          </p:cNvSpPr>
          <p:nvPr>
            <p:ph type="title" hasCustomPrompt="1"/>
          </p:nvPr>
        </p:nvSpPr>
        <p:spPr>
          <a:xfrm>
            <a:off x="3250700" y="1772588"/>
            <a:ext cx="2642400" cy="11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11"/>
          <p:cNvSpPr txBox="1">
            <a:spLocks noGrp="1"/>
          </p:cNvSpPr>
          <p:nvPr>
            <p:ph type="subTitle" idx="1"/>
          </p:nvPr>
        </p:nvSpPr>
        <p:spPr>
          <a:xfrm>
            <a:off x="2138450" y="2909288"/>
            <a:ext cx="48669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11"/>
          <p:cNvGrpSpPr/>
          <p:nvPr/>
        </p:nvGrpSpPr>
        <p:grpSpPr>
          <a:xfrm>
            <a:off x="5179575" y="167875"/>
            <a:ext cx="469100" cy="125100"/>
            <a:chOff x="4540000" y="294675"/>
            <a:chExt cx="469100" cy="125100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17" name="Google Shape;217;p11"/>
          <p:cNvGrpSpPr/>
          <p:nvPr/>
        </p:nvGrpSpPr>
        <p:grpSpPr>
          <a:xfrm>
            <a:off x="389805" y="382833"/>
            <a:ext cx="469058" cy="448115"/>
            <a:chOff x="5348931" y="2165350"/>
            <a:chExt cx="962763" cy="919776"/>
          </a:xfrm>
        </p:grpSpPr>
        <p:sp>
          <p:nvSpPr>
            <p:cNvPr id="218" name="Google Shape;218;p11"/>
            <p:cNvSpPr/>
            <p:nvPr/>
          </p:nvSpPr>
          <p:spPr>
            <a:xfrm>
              <a:off x="5801538" y="2181881"/>
              <a:ext cx="67652" cy="400662"/>
            </a:xfrm>
            <a:custGeom>
              <a:avLst/>
              <a:gdLst/>
              <a:ahLst/>
              <a:cxnLst/>
              <a:rect l="l" t="t" r="r" b="b"/>
              <a:pathLst>
                <a:path w="67652" h="400662" extrusionOk="0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852753" y="2165350"/>
              <a:ext cx="33066" cy="33063"/>
            </a:xfrm>
            <a:custGeom>
              <a:avLst/>
              <a:gdLst/>
              <a:ahLst/>
              <a:cxnLst/>
              <a:rect l="l" t="t" r="r" b="b"/>
              <a:pathLst>
                <a:path w="33066" h="33063" extrusionOk="0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365499" y="2582544"/>
              <a:ext cx="436038" cy="31828"/>
            </a:xfrm>
            <a:custGeom>
              <a:avLst/>
              <a:gdLst/>
              <a:ahLst/>
              <a:cxnLst/>
              <a:rect l="l" t="t" r="r" b="b"/>
              <a:pathLst>
                <a:path w="436038" h="31828" extrusionOk="0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5348931" y="2597710"/>
              <a:ext cx="33137" cy="33134"/>
            </a:xfrm>
            <a:custGeom>
              <a:avLst/>
              <a:gdLst/>
              <a:ahLst/>
              <a:cxnLst/>
              <a:rect l="l" t="t" r="r" b="b"/>
              <a:pathLst>
                <a:path w="33137" h="33134" extrusionOk="0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373766" y="2582544"/>
              <a:ext cx="427772" cy="271827"/>
            </a:xfrm>
            <a:custGeom>
              <a:avLst/>
              <a:gdLst/>
              <a:ahLst/>
              <a:cxnLst/>
              <a:rect l="l" t="t" r="r" b="b"/>
              <a:pathLst>
                <a:path w="427772" h="271827" extrusionOk="0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5357189" y="2837795"/>
              <a:ext cx="33059" cy="33152"/>
            </a:xfrm>
            <a:custGeom>
              <a:avLst/>
              <a:gdLst/>
              <a:ahLst/>
              <a:cxnLst/>
              <a:rect l="l" t="t" r="r" b="b"/>
              <a:pathLst>
                <a:path w="33059" h="33152" extrusionOk="0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801538" y="2582544"/>
              <a:ext cx="284959" cy="452918"/>
            </a:xfrm>
            <a:custGeom>
              <a:avLst/>
              <a:gdLst/>
              <a:ahLst/>
              <a:cxnLst/>
              <a:rect l="l" t="t" r="r" b="b"/>
              <a:pathLst>
                <a:path w="284959" h="452918" extrusionOk="0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6069898" y="3018864"/>
              <a:ext cx="33105" cy="33102"/>
            </a:xfrm>
            <a:custGeom>
              <a:avLst/>
              <a:gdLst/>
              <a:ahLst/>
              <a:cxnLst/>
              <a:rect l="l" t="t" r="r" b="b"/>
              <a:pathLst>
                <a:path w="33105" h="33102" extrusionOk="0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558671" y="2582544"/>
              <a:ext cx="242866" cy="485982"/>
            </a:xfrm>
            <a:custGeom>
              <a:avLst/>
              <a:gdLst/>
              <a:ahLst/>
              <a:cxnLst/>
              <a:rect l="l" t="t" r="r" b="b"/>
              <a:pathLst>
                <a:path w="242866" h="485982" extrusionOk="0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5542111" y="3051927"/>
              <a:ext cx="33161" cy="33199"/>
            </a:xfrm>
            <a:custGeom>
              <a:avLst/>
              <a:gdLst/>
              <a:ahLst/>
              <a:cxnLst/>
              <a:rect l="l" t="t" r="r" b="b"/>
              <a:pathLst>
                <a:path w="33161" h="33199" extrusionOk="0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5801538" y="2582544"/>
              <a:ext cx="34586" cy="360282"/>
            </a:xfrm>
            <a:custGeom>
              <a:avLst/>
              <a:gdLst/>
              <a:ahLst/>
              <a:cxnLst/>
              <a:rect l="l" t="t" r="r" b="b"/>
              <a:pathLst>
                <a:path w="34586" h="360282" extrusionOk="0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5819494" y="2926292"/>
              <a:ext cx="33167" cy="33164"/>
            </a:xfrm>
            <a:custGeom>
              <a:avLst/>
              <a:gdLst/>
              <a:ahLst/>
              <a:cxnLst/>
              <a:rect l="l" t="t" r="r" b="b"/>
              <a:pathLst>
                <a:path w="33167" h="33164" extrusionOk="0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5801538" y="2582544"/>
              <a:ext cx="301587" cy="163609"/>
            </a:xfrm>
            <a:custGeom>
              <a:avLst/>
              <a:gdLst/>
              <a:ahLst/>
              <a:cxnLst/>
              <a:rect l="l" t="t" r="r" b="b"/>
              <a:pathLst>
                <a:path w="301587" h="163609" extrusionOk="0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6086443" y="2729567"/>
              <a:ext cx="33157" cy="33077"/>
            </a:xfrm>
            <a:custGeom>
              <a:avLst/>
              <a:gdLst/>
              <a:ahLst/>
              <a:cxnLst/>
              <a:rect l="l" t="t" r="r" b="b"/>
              <a:pathLst>
                <a:path w="33157" h="33077" extrusionOk="0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5801538" y="2582544"/>
              <a:ext cx="493524" cy="75628"/>
            </a:xfrm>
            <a:custGeom>
              <a:avLst/>
              <a:gdLst/>
              <a:ahLst/>
              <a:cxnLst/>
              <a:rect l="l" t="t" r="r" b="b"/>
              <a:pathLst>
                <a:path w="493524" h="75628" extrusionOk="0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6278620" y="2641627"/>
              <a:ext cx="33074" cy="33082"/>
            </a:xfrm>
            <a:custGeom>
              <a:avLst/>
              <a:gdLst/>
              <a:ahLst/>
              <a:cxnLst/>
              <a:rect l="l" t="t" r="r" b="b"/>
              <a:pathLst>
                <a:path w="33074" h="33082" extrusionOk="0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5801538" y="2522307"/>
              <a:ext cx="310329" cy="60237"/>
            </a:xfrm>
            <a:custGeom>
              <a:avLst/>
              <a:gdLst/>
              <a:ahLst/>
              <a:cxnLst/>
              <a:rect l="l" t="t" r="r" b="b"/>
              <a:pathLst>
                <a:path w="310329" h="60237" extrusionOk="0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6095279" y="2505815"/>
              <a:ext cx="33082" cy="33181"/>
            </a:xfrm>
            <a:custGeom>
              <a:avLst/>
              <a:gdLst/>
              <a:ahLst/>
              <a:cxnLst/>
              <a:rect l="l" t="t" r="r" b="b"/>
              <a:pathLst>
                <a:path w="33082" h="33181" extrusionOk="0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801538" y="2334755"/>
              <a:ext cx="351757" cy="247789"/>
            </a:xfrm>
            <a:custGeom>
              <a:avLst/>
              <a:gdLst/>
              <a:ahLst/>
              <a:cxnLst/>
              <a:rect l="l" t="t" r="r" b="b"/>
              <a:pathLst>
                <a:path w="351757" h="247789" extrusionOk="0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6136778" y="2318143"/>
              <a:ext cx="33129" cy="33127"/>
            </a:xfrm>
            <a:custGeom>
              <a:avLst/>
              <a:gdLst/>
              <a:ahLst/>
              <a:cxnLst/>
              <a:rect l="l" t="t" r="r" b="b"/>
              <a:pathLst>
                <a:path w="33129" h="33127" extrusionOk="0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5801538" y="2318223"/>
              <a:ext cx="185380" cy="264321"/>
            </a:xfrm>
            <a:custGeom>
              <a:avLst/>
              <a:gdLst/>
              <a:ahLst/>
              <a:cxnLst/>
              <a:rect l="l" t="t" r="r" b="b"/>
              <a:pathLst>
                <a:path w="185380" h="264321" extrusionOk="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5970434" y="2301644"/>
              <a:ext cx="33064" cy="33062"/>
            </a:xfrm>
            <a:custGeom>
              <a:avLst/>
              <a:gdLst/>
              <a:ahLst/>
              <a:cxnLst/>
              <a:rect l="l" t="t" r="r" b="b"/>
              <a:pathLst>
                <a:path w="33064" h="33062" extrusionOk="0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5751273" y="2429006"/>
              <a:ext cx="50264" cy="153538"/>
            </a:xfrm>
            <a:custGeom>
              <a:avLst/>
              <a:gdLst/>
              <a:ahLst/>
              <a:cxnLst/>
              <a:rect l="l" t="t" r="r" b="b"/>
              <a:pathLst>
                <a:path w="50264" h="153538" extrusionOk="0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5734608" y="2412437"/>
              <a:ext cx="33140" cy="33137"/>
            </a:xfrm>
            <a:custGeom>
              <a:avLst/>
              <a:gdLst/>
              <a:ahLst/>
              <a:cxnLst/>
              <a:rect l="l" t="t" r="r" b="b"/>
              <a:pathLst>
                <a:path w="33140" h="33137" extrusionOk="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5645898" y="2364873"/>
              <a:ext cx="155639" cy="217670"/>
            </a:xfrm>
            <a:custGeom>
              <a:avLst/>
              <a:gdLst/>
              <a:ahLst/>
              <a:cxnLst/>
              <a:rect l="l" t="t" r="r" b="b"/>
              <a:pathLst>
                <a:path w="155639" h="217670" extrusionOk="0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5629348" y="2348230"/>
              <a:ext cx="33194" cy="33191"/>
            </a:xfrm>
            <a:custGeom>
              <a:avLst/>
              <a:gdLst/>
              <a:ahLst/>
              <a:cxnLst/>
              <a:rect l="l" t="t" r="r" b="b"/>
              <a:pathLst>
                <a:path w="33194" h="33191" extrusionOk="0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5484937" y="2281263"/>
              <a:ext cx="316600" cy="301280"/>
            </a:xfrm>
            <a:custGeom>
              <a:avLst/>
              <a:gdLst/>
              <a:ahLst/>
              <a:cxnLst/>
              <a:rect l="l" t="t" r="r" b="b"/>
              <a:pathLst>
                <a:path w="316600" h="301280" extrusionOk="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5468369" y="2264696"/>
              <a:ext cx="33136" cy="33133"/>
            </a:xfrm>
            <a:custGeom>
              <a:avLst/>
              <a:gdLst/>
              <a:ahLst/>
              <a:cxnLst/>
              <a:rect l="l" t="t" r="r" b="b"/>
              <a:pathLst>
                <a:path w="33136" h="33133" extrusionOk="0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5451776" y="2462165"/>
              <a:ext cx="349762" cy="120379"/>
            </a:xfrm>
            <a:custGeom>
              <a:avLst/>
              <a:gdLst/>
              <a:ahLst/>
              <a:cxnLst/>
              <a:rect l="l" t="t" r="r" b="b"/>
              <a:pathLst>
                <a:path w="349762" h="120379" extrusionOk="0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5435266" y="2445562"/>
              <a:ext cx="33079" cy="33077"/>
            </a:xfrm>
            <a:custGeom>
              <a:avLst/>
              <a:gdLst/>
              <a:ahLst/>
              <a:cxnLst/>
              <a:rect l="l" t="t" r="r" b="b"/>
              <a:pathLst>
                <a:path w="33079" h="33077" extrusionOk="0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8547556" y="4169015"/>
            <a:ext cx="264435" cy="665216"/>
            <a:chOff x="8625081" y="258015"/>
            <a:chExt cx="264435" cy="665216"/>
          </a:xfrm>
        </p:grpSpPr>
        <p:sp>
          <p:nvSpPr>
            <p:cNvPr id="249" name="Google Shape;249;p11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softw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"/>
          <p:cNvSpPr/>
          <p:nvPr/>
        </p:nvSpPr>
        <p:spPr>
          <a:xfrm>
            <a:off x="1820425" y="3150975"/>
            <a:ext cx="5503200" cy="485100"/>
          </a:xfrm>
          <a:prstGeom prst="roundRect">
            <a:avLst>
              <a:gd name="adj" fmla="val 248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52" name="Google Shape;652;p28"/>
          <p:cNvSpPr txBox="1">
            <a:spLocks noGrp="1"/>
          </p:cNvSpPr>
          <p:nvPr>
            <p:ph type="ctrTitle"/>
          </p:nvPr>
        </p:nvSpPr>
        <p:spPr>
          <a:xfrm>
            <a:off x="1982275" y="1183940"/>
            <a:ext cx="5179500" cy="15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b="0" dirty="0" smtClean="0">
                <a:latin typeface="華康粗黑體(P)" pitchFamily="34" charset="-120"/>
                <a:ea typeface="華康粗黑體(P)" pitchFamily="34" charset="-120"/>
              </a:rPr>
              <a:t>實際</a:t>
            </a:r>
            <a:r>
              <a:rPr lang="zh-TW" altLang="en-US" b="0" dirty="0">
                <a:latin typeface="華康粗黑體(P)" pitchFamily="34" charset="-120"/>
                <a:ea typeface="華康粗黑體(P)" pitchFamily="34" charset="-120"/>
              </a:rPr>
              <a:t>操作</a:t>
            </a:r>
            <a:r>
              <a:rPr lang="zh-TW" altLang="en-US" b="0" dirty="0" smtClean="0">
                <a:latin typeface="華康粗黑體(P)" pitchFamily="34" charset="-120"/>
                <a:ea typeface="華康粗黑體(P)" pitchFamily="34" charset="-120"/>
              </a:rPr>
              <a:t>步驟</a:t>
            </a:r>
            <a:endParaRPr b="0" dirty="0">
              <a:latin typeface="華康粗黑體(P)" pitchFamily="34" charset="-120"/>
              <a:ea typeface="華康粗黑體(P)" pitchFamily="34" charset="-120"/>
            </a:endParaRPr>
          </a:p>
        </p:txBody>
      </p:sp>
      <p:sp>
        <p:nvSpPr>
          <p:cNvPr id="653" name="Google Shape;653;p28"/>
          <p:cNvSpPr txBox="1">
            <a:spLocks noGrp="1"/>
          </p:cNvSpPr>
          <p:nvPr>
            <p:ph type="subTitle" idx="1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講師                          應用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工程師 蘇泓舉 </a:t>
            </a:r>
            <a:r>
              <a:rPr lang="en-US" altLang="zh-TW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Harry</a:t>
            </a:r>
            <a:endParaRPr lang="en-US" altLang="zh-TW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  <p:grpSp>
        <p:nvGrpSpPr>
          <p:cNvPr id="654" name="Google Shape;654;p28"/>
          <p:cNvGrpSpPr/>
          <p:nvPr/>
        </p:nvGrpSpPr>
        <p:grpSpPr>
          <a:xfrm>
            <a:off x="777005" y="768108"/>
            <a:ext cx="469058" cy="448115"/>
            <a:chOff x="5348931" y="2165350"/>
            <a:chExt cx="962763" cy="919776"/>
          </a:xfrm>
        </p:grpSpPr>
        <p:sp>
          <p:nvSpPr>
            <p:cNvPr id="655" name="Google Shape;655;p28"/>
            <p:cNvSpPr/>
            <p:nvPr/>
          </p:nvSpPr>
          <p:spPr>
            <a:xfrm>
              <a:off x="5801538" y="2181881"/>
              <a:ext cx="67652" cy="400662"/>
            </a:xfrm>
            <a:custGeom>
              <a:avLst/>
              <a:gdLst/>
              <a:ahLst/>
              <a:cxnLst/>
              <a:rect l="l" t="t" r="r" b="b"/>
              <a:pathLst>
                <a:path w="67652" h="400662" extrusionOk="0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5852753" y="2165350"/>
              <a:ext cx="33066" cy="33063"/>
            </a:xfrm>
            <a:custGeom>
              <a:avLst/>
              <a:gdLst/>
              <a:ahLst/>
              <a:cxnLst/>
              <a:rect l="l" t="t" r="r" b="b"/>
              <a:pathLst>
                <a:path w="33066" h="33063" extrusionOk="0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5365499" y="2582544"/>
              <a:ext cx="436038" cy="31828"/>
            </a:xfrm>
            <a:custGeom>
              <a:avLst/>
              <a:gdLst/>
              <a:ahLst/>
              <a:cxnLst/>
              <a:rect l="l" t="t" r="r" b="b"/>
              <a:pathLst>
                <a:path w="436038" h="31828" extrusionOk="0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5348931" y="2597710"/>
              <a:ext cx="33137" cy="33134"/>
            </a:xfrm>
            <a:custGeom>
              <a:avLst/>
              <a:gdLst/>
              <a:ahLst/>
              <a:cxnLst/>
              <a:rect l="l" t="t" r="r" b="b"/>
              <a:pathLst>
                <a:path w="33137" h="33134" extrusionOk="0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5373766" y="2582544"/>
              <a:ext cx="427772" cy="271827"/>
            </a:xfrm>
            <a:custGeom>
              <a:avLst/>
              <a:gdLst/>
              <a:ahLst/>
              <a:cxnLst/>
              <a:rect l="l" t="t" r="r" b="b"/>
              <a:pathLst>
                <a:path w="427772" h="271827" extrusionOk="0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5357189" y="2837795"/>
              <a:ext cx="33059" cy="33152"/>
            </a:xfrm>
            <a:custGeom>
              <a:avLst/>
              <a:gdLst/>
              <a:ahLst/>
              <a:cxnLst/>
              <a:rect l="l" t="t" r="r" b="b"/>
              <a:pathLst>
                <a:path w="33059" h="33152" extrusionOk="0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5801538" y="2582544"/>
              <a:ext cx="284959" cy="452918"/>
            </a:xfrm>
            <a:custGeom>
              <a:avLst/>
              <a:gdLst/>
              <a:ahLst/>
              <a:cxnLst/>
              <a:rect l="l" t="t" r="r" b="b"/>
              <a:pathLst>
                <a:path w="284959" h="452918" extrusionOk="0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6069898" y="3018864"/>
              <a:ext cx="33105" cy="33102"/>
            </a:xfrm>
            <a:custGeom>
              <a:avLst/>
              <a:gdLst/>
              <a:ahLst/>
              <a:cxnLst/>
              <a:rect l="l" t="t" r="r" b="b"/>
              <a:pathLst>
                <a:path w="33105" h="33102" extrusionOk="0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5558671" y="2582544"/>
              <a:ext cx="242866" cy="485982"/>
            </a:xfrm>
            <a:custGeom>
              <a:avLst/>
              <a:gdLst/>
              <a:ahLst/>
              <a:cxnLst/>
              <a:rect l="l" t="t" r="r" b="b"/>
              <a:pathLst>
                <a:path w="242866" h="485982" extrusionOk="0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5542111" y="3051927"/>
              <a:ext cx="33161" cy="33199"/>
            </a:xfrm>
            <a:custGeom>
              <a:avLst/>
              <a:gdLst/>
              <a:ahLst/>
              <a:cxnLst/>
              <a:rect l="l" t="t" r="r" b="b"/>
              <a:pathLst>
                <a:path w="33161" h="33199" extrusionOk="0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5801538" y="2582544"/>
              <a:ext cx="34586" cy="360282"/>
            </a:xfrm>
            <a:custGeom>
              <a:avLst/>
              <a:gdLst/>
              <a:ahLst/>
              <a:cxnLst/>
              <a:rect l="l" t="t" r="r" b="b"/>
              <a:pathLst>
                <a:path w="34586" h="360282" extrusionOk="0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5819494" y="2926292"/>
              <a:ext cx="33167" cy="33164"/>
            </a:xfrm>
            <a:custGeom>
              <a:avLst/>
              <a:gdLst/>
              <a:ahLst/>
              <a:cxnLst/>
              <a:rect l="l" t="t" r="r" b="b"/>
              <a:pathLst>
                <a:path w="33167" h="33164" extrusionOk="0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5801538" y="2582544"/>
              <a:ext cx="301587" cy="163609"/>
            </a:xfrm>
            <a:custGeom>
              <a:avLst/>
              <a:gdLst/>
              <a:ahLst/>
              <a:cxnLst/>
              <a:rect l="l" t="t" r="r" b="b"/>
              <a:pathLst>
                <a:path w="301587" h="163609" extrusionOk="0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6086443" y="2729567"/>
              <a:ext cx="33157" cy="33077"/>
            </a:xfrm>
            <a:custGeom>
              <a:avLst/>
              <a:gdLst/>
              <a:ahLst/>
              <a:cxnLst/>
              <a:rect l="l" t="t" r="r" b="b"/>
              <a:pathLst>
                <a:path w="33157" h="33077" extrusionOk="0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5801538" y="2582544"/>
              <a:ext cx="493524" cy="75628"/>
            </a:xfrm>
            <a:custGeom>
              <a:avLst/>
              <a:gdLst/>
              <a:ahLst/>
              <a:cxnLst/>
              <a:rect l="l" t="t" r="r" b="b"/>
              <a:pathLst>
                <a:path w="493524" h="75628" extrusionOk="0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6278620" y="2641627"/>
              <a:ext cx="33074" cy="33082"/>
            </a:xfrm>
            <a:custGeom>
              <a:avLst/>
              <a:gdLst/>
              <a:ahLst/>
              <a:cxnLst/>
              <a:rect l="l" t="t" r="r" b="b"/>
              <a:pathLst>
                <a:path w="33074" h="33082" extrusionOk="0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5801538" y="2522307"/>
              <a:ext cx="310329" cy="60237"/>
            </a:xfrm>
            <a:custGeom>
              <a:avLst/>
              <a:gdLst/>
              <a:ahLst/>
              <a:cxnLst/>
              <a:rect l="l" t="t" r="r" b="b"/>
              <a:pathLst>
                <a:path w="310329" h="60237" extrusionOk="0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6095279" y="2505815"/>
              <a:ext cx="33082" cy="33181"/>
            </a:xfrm>
            <a:custGeom>
              <a:avLst/>
              <a:gdLst/>
              <a:ahLst/>
              <a:cxnLst/>
              <a:rect l="l" t="t" r="r" b="b"/>
              <a:pathLst>
                <a:path w="33082" h="33181" extrusionOk="0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5801538" y="2334755"/>
              <a:ext cx="351757" cy="247789"/>
            </a:xfrm>
            <a:custGeom>
              <a:avLst/>
              <a:gdLst/>
              <a:ahLst/>
              <a:cxnLst/>
              <a:rect l="l" t="t" r="r" b="b"/>
              <a:pathLst>
                <a:path w="351757" h="247789" extrusionOk="0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6136778" y="2318143"/>
              <a:ext cx="33129" cy="33127"/>
            </a:xfrm>
            <a:custGeom>
              <a:avLst/>
              <a:gdLst/>
              <a:ahLst/>
              <a:cxnLst/>
              <a:rect l="l" t="t" r="r" b="b"/>
              <a:pathLst>
                <a:path w="33129" h="33127" extrusionOk="0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5801538" y="2318223"/>
              <a:ext cx="185380" cy="264321"/>
            </a:xfrm>
            <a:custGeom>
              <a:avLst/>
              <a:gdLst/>
              <a:ahLst/>
              <a:cxnLst/>
              <a:rect l="l" t="t" r="r" b="b"/>
              <a:pathLst>
                <a:path w="185380" h="264321" extrusionOk="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5970434" y="2301644"/>
              <a:ext cx="33064" cy="33062"/>
            </a:xfrm>
            <a:custGeom>
              <a:avLst/>
              <a:gdLst/>
              <a:ahLst/>
              <a:cxnLst/>
              <a:rect l="l" t="t" r="r" b="b"/>
              <a:pathLst>
                <a:path w="33064" h="33062" extrusionOk="0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5751273" y="2429006"/>
              <a:ext cx="50264" cy="153538"/>
            </a:xfrm>
            <a:custGeom>
              <a:avLst/>
              <a:gdLst/>
              <a:ahLst/>
              <a:cxnLst/>
              <a:rect l="l" t="t" r="r" b="b"/>
              <a:pathLst>
                <a:path w="50264" h="153538" extrusionOk="0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5734608" y="2412437"/>
              <a:ext cx="33140" cy="33137"/>
            </a:xfrm>
            <a:custGeom>
              <a:avLst/>
              <a:gdLst/>
              <a:ahLst/>
              <a:cxnLst/>
              <a:rect l="l" t="t" r="r" b="b"/>
              <a:pathLst>
                <a:path w="33140" h="33137" extrusionOk="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5645898" y="2364873"/>
              <a:ext cx="155639" cy="217670"/>
            </a:xfrm>
            <a:custGeom>
              <a:avLst/>
              <a:gdLst/>
              <a:ahLst/>
              <a:cxnLst/>
              <a:rect l="l" t="t" r="r" b="b"/>
              <a:pathLst>
                <a:path w="155639" h="217670" extrusionOk="0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5629348" y="2348230"/>
              <a:ext cx="33194" cy="33191"/>
            </a:xfrm>
            <a:custGeom>
              <a:avLst/>
              <a:gdLst/>
              <a:ahLst/>
              <a:cxnLst/>
              <a:rect l="l" t="t" r="r" b="b"/>
              <a:pathLst>
                <a:path w="33194" h="33191" extrusionOk="0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5484937" y="2281263"/>
              <a:ext cx="316600" cy="301280"/>
            </a:xfrm>
            <a:custGeom>
              <a:avLst/>
              <a:gdLst/>
              <a:ahLst/>
              <a:cxnLst/>
              <a:rect l="l" t="t" r="r" b="b"/>
              <a:pathLst>
                <a:path w="316600" h="301280" extrusionOk="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468369" y="2264696"/>
              <a:ext cx="33136" cy="33133"/>
            </a:xfrm>
            <a:custGeom>
              <a:avLst/>
              <a:gdLst/>
              <a:ahLst/>
              <a:cxnLst/>
              <a:rect l="l" t="t" r="r" b="b"/>
              <a:pathLst>
                <a:path w="33136" h="33133" extrusionOk="0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451776" y="2462165"/>
              <a:ext cx="349762" cy="120379"/>
            </a:xfrm>
            <a:custGeom>
              <a:avLst/>
              <a:gdLst/>
              <a:ahLst/>
              <a:cxnLst/>
              <a:rect l="l" t="t" r="r" b="b"/>
              <a:pathLst>
                <a:path w="349762" h="120379" extrusionOk="0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435266" y="2445562"/>
              <a:ext cx="33079" cy="33077"/>
            </a:xfrm>
            <a:custGeom>
              <a:avLst/>
              <a:gdLst/>
              <a:ahLst/>
              <a:cxnLst/>
              <a:rect l="l" t="t" r="r" b="b"/>
              <a:pathLst>
                <a:path w="33079" h="33077" extrusionOk="0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5" name="Google Shape;685;p28"/>
          <p:cNvSpPr/>
          <p:nvPr/>
        </p:nvSpPr>
        <p:spPr>
          <a:xfrm>
            <a:off x="7438931" y="3261314"/>
            <a:ext cx="264435" cy="264416"/>
          </a:xfrm>
          <a:custGeom>
            <a:avLst/>
            <a:gdLst/>
            <a:ahLst/>
            <a:cxnLst/>
            <a:rect l="l" t="t" r="r" b="b"/>
            <a:pathLst>
              <a:path w="264435" h="264416" extrusionOk="0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8"/>
          <p:cNvSpPr/>
          <p:nvPr/>
        </p:nvSpPr>
        <p:spPr>
          <a:xfrm>
            <a:off x="1440681" y="3261314"/>
            <a:ext cx="264435" cy="264416"/>
          </a:xfrm>
          <a:custGeom>
            <a:avLst/>
            <a:gdLst/>
            <a:ahLst/>
            <a:cxnLst/>
            <a:rect l="l" t="t" r="r" b="b"/>
            <a:pathLst>
              <a:path w="264435" h="264416" extrusionOk="0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="" xmlns:a16="http://schemas.microsoft.com/office/drawing/2014/main" id="{4258B4F9-0422-467A-8EDE-D64BB242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309730"/>
            <a:ext cx="1742154" cy="2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882;p38"/>
          <p:cNvSpPr/>
          <p:nvPr/>
        </p:nvSpPr>
        <p:spPr>
          <a:xfrm>
            <a:off x="2683821" y="533067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85008" y="543790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5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35896" y="482234"/>
            <a:ext cx="3754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Yu Gothic UI Semibold" pitchFamily="34" charset="-128"/>
                <a:ea typeface="Yu Gothic UI Semibold" pitchFamily="34" charset="-128"/>
              </a:rPr>
              <a:t>如何下載</a:t>
            </a:r>
            <a:r>
              <a:rPr lang="en-US" altLang="zh-TW" sz="2400" dirty="0">
                <a:latin typeface="Yu Gothic UI Semibold" pitchFamily="34" charset="-128"/>
                <a:ea typeface="Yu Gothic UI Semibold" pitchFamily="34" charset="-128"/>
              </a:rPr>
              <a:t>open data</a:t>
            </a:r>
            <a:r>
              <a:rPr lang="zh-TW" altLang="en-US" sz="2400" dirty="0">
                <a:latin typeface="Yu Gothic UI Semibold" pitchFamily="34" charset="-128"/>
                <a:ea typeface="Yu Gothic UI Semibold" pitchFamily="34" charset="-128"/>
              </a:rPr>
              <a:t>函式庫</a:t>
            </a:r>
          </a:p>
        </p:txBody>
      </p:sp>
      <p:pic>
        <p:nvPicPr>
          <p:cNvPr id="42" name="圖片 41" descr="一張含有 文字, 螢幕擷取畫面, 軟體, 電腦圖示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FBFFC947-F226-0A20-6165-816876DA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0" y="1131590"/>
            <a:ext cx="4348297" cy="2520000"/>
          </a:xfrm>
          <a:prstGeom prst="rect">
            <a:avLst/>
          </a:prstGeom>
        </p:spPr>
      </p:pic>
      <p:pic>
        <p:nvPicPr>
          <p:cNvPr id="43" name="圖片 42" descr="一張含有 文字, 軟體, 電腦圖示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EC73583B-FAAA-2922-C073-F72AB2C89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02" y="1131590"/>
            <a:ext cx="4396888" cy="252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51720" y="3939902"/>
            <a:ext cx="5113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可以在</a:t>
            </a:r>
            <a:r>
              <a:rPr lang="en-US" altLang="zh-TW" sz="1600" dirty="0" err="1">
                <a:latin typeface="Yu Gothic UI Semibold" pitchFamily="34" charset="-128"/>
                <a:ea typeface="Yu Gothic UI Semibold" pitchFamily="34" charset="-128"/>
              </a:rPr>
              <a:t>Arduino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 IDE </a:t>
            </a:r>
            <a:r>
              <a:rPr lang="en-US" altLang="zh-TW" sz="1600" dirty="0" err="1">
                <a:latin typeface="Yu Gothic UI Semibold" pitchFamily="34" charset="-128"/>
                <a:ea typeface="Yu Gothic UI Semibold" pitchFamily="34" charset="-128"/>
              </a:rPr>
              <a:t>libarry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內 找尋需要的開源函式庫，先在左方工作選單</a:t>
            </a:r>
            <a:r>
              <a:rPr lang="zh-TW" altLang="en-US" sz="16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點選書本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，然後</a:t>
            </a:r>
            <a:r>
              <a:rPr lang="zh-TW" altLang="en-US" sz="16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在搜尋欄打關鍵字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文字, 軟體, 電腦圖示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618EDA93-11B2-EF84-8484-74CF52D7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5" y="523655"/>
            <a:ext cx="6432289" cy="33848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86000" y="407994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找到後選擇需要的版本，</a:t>
            </a:r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en-US" altLang="zh-TW" sz="16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INSTALL</a:t>
            </a:r>
            <a:endParaRPr lang="en-US" altLang="zh-TW" sz="1600" dirty="0">
              <a:solidFill>
                <a:srgbClr val="FF0000"/>
              </a:solidFill>
              <a:latin typeface="Yu Gothic UI Semibold" pitchFamily="34" charset="-128"/>
              <a:ea typeface="Yu Gothic UI Semibold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882;p38"/>
          <p:cNvSpPr/>
          <p:nvPr/>
        </p:nvSpPr>
        <p:spPr>
          <a:xfrm>
            <a:off x="2683821" y="533067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85008" y="543790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6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35896" y="48223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Yu Gothic UI Semibold" pitchFamily="34" charset="-128"/>
                <a:ea typeface="Yu Gothic UI Semibold" pitchFamily="34" charset="-128"/>
              </a:rPr>
              <a:t>選擇需要的開發版</a:t>
            </a:r>
          </a:p>
        </p:txBody>
      </p:sp>
      <p:pic>
        <p:nvPicPr>
          <p:cNvPr id="31" name="圖片 30" descr="一張含有 文字, 螢幕擷取畫面, 軟體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87880E93-055D-F232-4D4B-A7BFB529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6" y="1059582"/>
            <a:ext cx="4352381" cy="2448000"/>
          </a:xfrm>
          <a:prstGeom prst="rect">
            <a:avLst/>
          </a:prstGeom>
        </p:spPr>
      </p:pic>
      <p:pic>
        <p:nvPicPr>
          <p:cNvPr id="32" name="圖片 31" descr="一張含有 文字, 螢幕擷取畫面, 軟體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495AEC5C-1D2C-F252-94FE-B89665057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59582"/>
            <a:ext cx="4344342" cy="244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15616" y="3795886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先在上方找到</a:t>
            </a:r>
            <a:r>
              <a:rPr lang="zh-TW" altLang="en-US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工具</a:t>
            </a:r>
            <a:r>
              <a:rPr lang="zh-TW" altLang="en-US" sz="1800" dirty="0" smtClean="0">
                <a:latin typeface="GenSenRounded JP H" pitchFamily="34" charset="-128"/>
                <a:ea typeface="GenSenRounded JP H" pitchFamily="34" charset="-128"/>
              </a:rPr>
              <a:t>→</a:t>
            </a:r>
            <a:r>
              <a:rPr lang="zh-TW" altLang="en-US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開發版</a:t>
            </a:r>
            <a:r>
              <a:rPr lang="zh-TW" altLang="en-US" sz="1800" dirty="0">
                <a:latin typeface="GenSenRounded JP H" pitchFamily="34" charset="-128"/>
                <a:ea typeface="GenSenRounded JP H" pitchFamily="34" charset="-128"/>
              </a:rPr>
              <a:t>→</a:t>
            </a:r>
            <a:r>
              <a:rPr lang="zh-TW" altLang="en-US" sz="1800" dirty="0" smtClean="0">
                <a:latin typeface="Yu Gothic UI Semibold" pitchFamily="34" charset="-128"/>
                <a:ea typeface="Yu Gothic UI Semibold" pitchFamily="34" charset="-128"/>
              </a:rPr>
              <a:t>選擇</a:t>
            </a:r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使用的</a:t>
            </a:r>
            <a:r>
              <a:rPr lang="zh-TW" altLang="en-US" sz="18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開發</a:t>
            </a:r>
            <a:r>
              <a:rPr lang="zh-TW" altLang="en-US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版</a:t>
            </a:r>
            <a:r>
              <a:rPr lang="zh-TW" altLang="en-US" sz="1800" dirty="0" smtClean="0">
                <a:latin typeface="GenSenRounded JP H" pitchFamily="34" charset="-128"/>
                <a:ea typeface="GenSenRounded JP H" pitchFamily="34" charset="-128"/>
              </a:rPr>
              <a:t>→</a:t>
            </a:r>
            <a:r>
              <a:rPr lang="zh-TW" altLang="en-US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開發</a:t>
            </a:r>
            <a:r>
              <a:rPr lang="zh-TW" altLang="en-US" sz="18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版系列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82;p38"/>
          <p:cNvSpPr/>
          <p:nvPr/>
        </p:nvSpPr>
        <p:spPr>
          <a:xfrm>
            <a:off x="2683821" y="533067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85008" y="543790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7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35896" y="4822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Yu Gothic UI Semibold" pitchFamily="34" charset="-128"/>
                <a:ea typeface="Yu Gothic UI Semibold" pitchFamily="34" charset="-128"/>
              </a:rPr>
              <a:t>連接序列阜</a:t>
            </a:r>
          </a:p>
        </p:txBody>
      </p:sp>
      <p:pic>
        <p:nvPicPr>
          <p:cNvPr id="30" name="圖片 29" descr="一張含有 文字, 螢幕擷取畫面, 軟體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34CE76-427D-4CDC-DE95-E8CB76379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6"/>
          <a:stretch/>
        </p:blipFill>
        <p:spPr>
          <a:xfrm>
            <a:off x="234880" y="1287064"/>
            <a:ext cx="4232206" cy="3238331"/>
          </a:xfrm>
          <a:prstGeom prst="rect">
            <a:avLst/>
          </a:prstGeom>
        </p:spPr>
      </p:pic>
      <p:pic>
        <p:nvPicPr>
          <p:cNvPr id="31" name="圖片 30" descr="一張含有 文字, 螢幕擷取畫面, 軟體, 電腦圖示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3AD6FD7C-FCC1-9968-6E79-BABE89C11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8499"/>
            <a:ext cx="4283968" cy="3001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38"/>
          <p:cNvGrpSpPr/>
          <p:nvPr/>
        </p:nvGrpSpPr>
        <p:grpSpPr>
          <a:xfrm>
            <a:off x="792539" y="4370872"/>
            <a:ext cx="1079100" cy="1079100"/>
            <a:chOff x="8359400" y="1569464"/>
            <a:chExt cx="1079100" cy="1079100"/>
          </a:xfrm>
        </p:grpSpPr>
        <p:sp>
          <p:nvSpPr>
            <p:cNvPr id="886" name="Google Shape;886;p38"/>
            <p:cNvSpPr/>
            <p:nvPr/>
          </p:nvSpPr>
          <p:spPr>
            <a:xfrm>
              <a:off x="8800721" y="2010786"/>
              <a:ext cx="196500" cy="196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8751793" y="1961857"/>
              <a:ext cx="294300" cy="29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8702543" y="1912607"/>
              <a:ext cx="392700" cy="392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8653614" y="1863679"/>
              <a:ext cx="490500" cy="49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8604686" y="1814750"/>
              <a:ext cx="588300" cy="588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8555436" y="1765500"/>
              <a:ext cx="687000" cy="68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8506507" y="1716571"/>
              <a:ext cx="784800" cy="784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8457257" y="1667321"/>
              <a:ext cx="883200" cy="88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408328" y="1618393"/>
              <a:ext cx="981000" cy="981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8359400" y="1569464"/>
              <a:ext cx="1079100" cy="1079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7" name="Google Shape;975;p4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800" dirty="0" smtClean="0">
                <a:latin typeface="華康粗黑體(P)" pitchFamily="34" charset="-120"/>
                <a:ea typeface="華康粗黑體(P)" pitchFamily="34" charset="-120"/>
              </a:rPr>
              <a:t>安裝</a:t>
            </a:r>
            <a:r>
              <a:rPr lang="en-US" altLang="zh-TW" sz="2800" dirty="0" smtClean="0">
                <a:latin typeface="華康粗黑體(P)" pitchFamily="34" charset="-120"/>
                <a:ea typeface="華康粗黑體(P)" pitchFamily="34" charset="-120"/>
              </a:rPr>
              <a:t>Python3.0</a:t>
            </a:r>
            <a:endParaRPr sz="2800" dirty="0">
              <a:latin typeface="華康粗黑體(P)" pitchFamily="34" charset="-120"/>
              <a:ea typeface="華康粗黑體(P)" pitchFamily="34" charset="-120"/>
            </a:endParaRPr>
          </a:p>
        </p:txBody>
      </p:sp>
      <p:pic>
        <p:nvPicPr>
          <p:cNvPr id="21" name="圖片 20" descr="一張含有 文字, 螢幕擷取畫面, 字型, 數字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EA60FAC4-BB61-BDC5-C607-5CC8125BE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75" y="1207384"/>
            <a:ext cx="5784199" cy="33105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44008" y="2813400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在</a:t>
            </a:r>
            <a:r>
              <a:rPr lang="en-US" altLang="zh-TW" sz="1800" dirty="0" err="1">
                <a:latin typeface="Yu Gothic UI Semibold" pitchFamily="34" charset="-128"/>
                <a:ea typeface="Yu Gothic UI Semibold" pitchFamily="34" charset="-128"/>
              </a:rPr>
              <a:t>google</a:t>
            </a:r>
            <a:r>
              <a:rPr lang="en-US" altLang="zh-TW" sz="1800" dirty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zh-TW" altLang="en-US" sz="1800" dirty="0" smtClean="0">
                <a:latin typeface="Yu Gothic UI Semibold" pitchFamily="34" charset="-128"/>
                <a:ea typeface="Yu Gothic UI Semibold" pitchFamily="34" charset="-128"/>
              </a:rPr>
              <a:t>搜尋</a:t>
            </a:r>
            <a:r>
              <a:rPr lang="en-US" altLang="zh-TW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python</a:t>
            </a:r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第一個點下去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文字, 螢幕擷取畫面, 軟體, 電腦圖示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5AAEF02E-39B7-6B92-63A1-182BA431D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18" y="627534"/>
            <a:ext cx="6272363" cy="33636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49651" y="4114935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點進網頁後  看到</a:t>
            </a:r>
            <a:r>
              <a:rPr lang="en-US" altLang="zh-TW" sz="18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Python3.12.6</a:t>
            </a:r>
            <a:r>
              <a:rPr lang="en-US" altLang="zh-TW" sz="1800" dirty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點擊它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螢幕擷取畫面, 字型, 標誌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82F52F94-3A7A-BCE6-50CF-795271D16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6"/>
          <a:stretch/>
        </p:blipFill>
        <p:spPr>
          <a:xfrm>
            <a:off x="611560" y="1885408"/>
            <a:ext cx="3340976" cy="1372681"/>
          </a:xfrm>
          <a:prstGeom prst="rect">
            <a:avLst/>
          </a:prstGeom>
        </p:spPr>
      </p:pic>
      <p:pic>
        <p:nvPicPr>
          <p:cNvPr id="18" name="圖片 17" descr="一張含有 文字, 螢幕擷取畫面, 字型, 軟體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B3850B73-3261-1781-5D59-D8D0A2F10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5428"/>
            <a:ext cx="4633484" cy="2846529"/>
          </a:xfrm>
          <a:prstGeom prst="rect">
            <a:avLst/>
          </a:prstGeom>
        </p:spPr>
      </p:pic>
      <p:sp>
        <p:nvSpPr>
          <p:cNvPr id="19" name="文字方塊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3E45EBF5-B1EA-6F4E-C391-FFAD96E65E24}"/>
              </a:ext>
            </a:extLst>
          </p:cNvPr>
          <p:cNvSpPr txBox="1"/>
          <p:nvPr/>
        </p:nvSpPr>
        <p:spPr>
          <a:xfrm>
            <a:off x="593124" y="429994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點擊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python-3.12.6-amd64.exe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20" name="文字方塊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5B0FE5E1-CBE5-F42D-6E7C-5F58BBD6FECB}"/>
              </a:ext>
            </a:extLst>
          </p:cNvPr>
          <p:cNvSpPr txBox="1"/>
          <p:nvPr/>
        </p:nvSpPr>
        <p:spPr>
          <a:xfrm>
            <a:off x="5511563" y="429994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點擊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Install Now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23" name="Google Shape;686;p28"/>
          <p:cNvSpPr/>
          <p:nvPr/>
        </p:nvSpPr>
        <p:spPr>
          <a:xfrm>
            <a:off x="328689" y="267494"/>
            <a:ext cx="264435" cy="264416"/>
          </a:xfrm>
          <a:custGeom>
            <a:avLst/>
            <a:gdLst/>
            <a:ahLst/>
            <a:cxnLst/>
            <a:rect l="l" t="t" r="r" b="b"/>
            <a:pathLst>
              <a:path w="264435" h="264416" extrusionOk="0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975;p43"/>
          <p:cNvSpPr txBox="1">
            <a:spLocks noGrp="1"/>
          </p:cNvSpPr>
          <p:nvPr>
            <p:ph type="title"/>
          </p:nvPr>
        </p:nvSpPr>
        <p:spPr>
          <a:xfrm>
            <a:off x="722374" y="539500"/>
            <a:ext cx="53617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800" dirty="0" smtClean="0">
                <a:latin typeface="華康粗黑體(P)" pitchFamily="34" charset="-120"/>
                <a:ea typeface="華康粗黑體(P)" pitchFamily="34" charset="-120"/>
              </a:rPr>
              <a:t>安裝</a:t>
            </a:r>
            <a:r>
              <a:rPr lang="en-US" altLang="zh-TW" dirty="0">
                <a:latin typeface="華康粗黑體(P)" pitchFamily="34" charset="-120"/>
                <a:ea typeface="華康粗黑體(P)" pitchFamily="34" charset="-120"/>
              </a:rPr>
              <a:t>Visual Studio Code (VS Code)</a:t>
            </a:r>
            <a:endParaRPr sz="2800" dirty="0">
              <a:latin typeface="華康粗黑體(P)" pitchFamily="34" charset="-120"/>
              <a:ea typeface="華康粗黑體(P)" pitchFamily="34" charset="-120"/>
            </a:endParaRPr>
          </a:p>
        </p:txBody>
      </p:sp>
      <p:sp>
        <p:nvSpPr>
          <p:cNvPr id="20" name="Google Shape;882;p38"/>
          <p:cNvSpPr/>
          <p:nvPr/>
        </p:nvSpPr>
        <p:spPr>
          <a:xfrm>
            <a:off x="509419" y="1792592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5536" y="222513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進入 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VS Code 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官方網站</a:t>
            </a:r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網址</a:t>
            </a:r>
            <a:endParaRPr lang="en-US" altLang="zh-TW" sz="1600" dirty="0" smtClean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en-US" altLang="zh-TW" sz="1600" dirty="0" smtClean="0">
                <a:latin typeface="Yu Gothic UI Semibold" pitchFamily="34" charset="-128"/>
                <a:ea typeface="Yu Gothic UI Semibold" pitchFamily="34" charset="-128"/>
                <a:hlinkClick r:id="rId3"/>
              </a:rPr>
              <a:t>https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  <a:hlinkClick r:id="rId3"/>
              </a:rPr>
              <a:t>://code.visualstudio.com/</a:t>
            </a:r>
            <a:endParaRPr lang="en-US" altLang="zh-TW" sz="1600" dirty="0"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0606" y="180331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1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577978B-A0BF-0812-1B00-FF3A943C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68"/>
          <a:stretch/>
        </p:blipFill>
        <p:spPr>
          <a:xfrm>
            <a:off x="3347864" y="1422092"/>
            <a:ext cx="5198992" cy="3155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975;p43"/>
          <p:cNvSpPr txBox="1">
            <a:spLocks noGrp="1"/>
          </p:cNvSpPr>
          <p:nvPr>
            <p:ph type="title"/>
          </p:nvPr>
        </p:nvSpPr>
        <p:spPr>
          <a:xfrm>
            <a:off x="722374" y="539500"/>
            <a:ext cx="53617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800" dirty="0" smtClean="0">
                <a:latin typeface="華康粗黑體(P)" pitchFamily="34" charset="-120"/>
                <a:ea typeface="華康粗黑體(P)" pitchFamily="34" charset="-120"/>
              </a:rPr>
              <a:t>安裝</a:t>
            </a:r>
            <a:r>
              <a:rPr lang="en-US" altLang="zh-TW" dirty="0">
                <a:latin typeface="華康粗黑體(P)" pitchFamily="34" charset="-120"/>
                <a:ea typeface="華康粗黑體(P)" pitchFamily="34" charset="-120"/>
              </a:rPr>
              <a:t>Visual Studio Code (VS Code)</a:t>
            </a:r>
            <a:endParaRPr sz="2800" dirty="0">
              <a:latin typeface="華康粗黑體(P)" pitchFamily="34" charset="-120"/>
              <a:ea typeface="華康粗黑體(P)" pitchFamily="34" charset="-120"/>
            </a:endParaRPr>
          </a:p>
        </p:txBody>
      </p:sp>
      <p:sp>
        <p:nvSpPr>
          <p:cNvPr id="20" name="Google Shape;882;p38"/>
          <p:cNvSpPr/>
          <p:nvPr/>
        </p:nvSpPr>
        <p:spPr>
          <a:xfrm>
            <a:off x="509419" y="1792592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5536" y="222513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點選 </a:t>
            </a:r>
            <a:r>
              <a:rPr lang="en-US" altLang="zh-TW" sz="16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Download</a:t>
            </a:r>
            <a:endParaRPr lang="en-US" altLang="zh-TW" sz="1600" dirty="0">
              <a:solidFill>
                <a:srgbClr val="FF0000"/>
              </a:solidFill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0606" y="180331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2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F577978B-A0BF-0812-1B00-FF3A943C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68"/>
          <a:stretch/>
        </p:blipFill>
        <p:spPr>
          <a:xfrm>
            <a:off x="3347864" y="1422092"/>
            <a:ext cx="5198992" cy="3155062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7812359" y="1275606"/>
            <a:ext cx="883951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3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2"/>
          <p:cNvSpPr/>
          <p:nvPr/>
        </p:nvSpPr>
        <p:spPr>
          <a:xfrm>
            <a:off x="3451056" y="-884634"/>
            <a:ext cx="264435" cy="264416"/>
          </a:xfrm>
          <a:custGeom>
            <a:avLst/>
            <a:gdLst/>
            <a:ahLst/>
            <a:cxnLst/>
            <a:rect l="l" t="t" r="r" b="b"/>
            <a:pathLst>
              <a:path w="264435" h="264416" extrusionOk="0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圖片 34" descr="一張含有 文字, 螢幕擷取畫面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D303BF68-4E13-F6CB-58AE-46F1C674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18" y="843558"/>
            <a:ext cx="7198966" cy="31404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886637" y="3723878"/>
            <a:ext cx="58247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選擇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適合你系統的版本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Windows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用戶可以選擇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“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Windows installer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”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</a:t>
            </a:r>
            <a:endParaRPr lang="en-US" altLang="zh-TW" dirty="0" smtClean="0">
              <a:latin typeface="Yu Gothic UI Semibold" pitchFamily="34" charset="-128"/>
              <a:ea typeface="Yu Gothic UI Semibold" pitchFamily="34" charset="-12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Mac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用戶可以選擇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“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Mac 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OS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X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”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Linux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用戶根據版本選擇適合的下載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包</a:t>
            </a:r>
            <a:endParaRPr lang="zh-TW" altLang="en-US" dirty="0"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38" name="Google Shape;882;p38"/>
          <p:cNvSpPr/>
          <p:nvPr/>
        </p:nvSpPr>
        <p:spPr>
          <a:xfrm>
            <a:off x="1907704" y="3723878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008891" y="3734601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3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82;p38"/>
          <p:cNvSpPr/>
          <p:nvPr/>
        </p:nvSpPr>
        <p:spPr>
          <a:xfrm>
            <a:off x="509419" y="1792592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21" name="Google Shape;921;p40"/>
          <p:cNvSpPr/>
          <p:nvPr/>
        </p:nvSpPr>
        <p:spPr>
          <a:xfrm>
            <a:off x="3779912" y="1547059"/>
            <a:ext cx="4824536" cy="2896899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22" name="Google Shape;922;p40"/>
          <p:cNvSpPr txBox="1">
            <a:spLocks noGrp="1"/>
          </p:cNvSpPr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latin typeface="華康粗黑體(P)" pitchFamily="34" charset="-120"/>
                <a:ea typeface="華康粗黑體(P)" pitchFamily="34" charset="-120"/>
              </a:rPr>
              <a:t>安裝</a:t>
            </a:r>
            <a:r>
              <a:rPr lang="en-US" altLang="zh-TW" dirty="0" err="1">
                <a:latin typeface="華康粗黑體(P)" pitchFamily="34" charset="-120"/>
                <a:ea typeface="華康粗黑體(P)" pitchFamily="34" charset="-120"/>
              </a:rPr>
              <a:t>Arduino</a:t>
            </a:r>
            <a:r>
              <a:rPr lang="en-US" altLang="zh-TW" dirty="0">
                <a:latin typeface="華康粗黑體(P)" pitchFamily="34" charset="-120"/>
                <a:ea typeface="華康粗黑體(P)" pitchFamily="34" charset="-120"/>
              </a:rPr>
              <a:t> IDE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0C1F46D2-BA27-4466-D0FE-3DB721C4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07" y="1627834"/>
            <a:ext cx="4651746" cy="27264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5536" y="222513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600" dirty="0" smtClean="0">
                <a:latin typeface="Yu Gothic UI" pitchFamily="34" charset="-128"/>
                <a:ea typeface="Yu Gothic UI" pitchFamily="34" charset="-128"/>
              </a:rPr>
              <a:t>進入 </a:t>
            </a:r>
            <a:r>
              <a:rPr lang="en-US" altLang="zh-TW" sz="1600" dirty="0" err="1">
                <a:latin typeface="Yu Gothic UI" pitchFamily="34" charset="-128"/>
                <a:ea typeface="Yu Gothic UI" pitchFamily="34" charset="-128"/>
              </a:rPr>
              <a:t>Arduino</a:t>
            </a:r>
            <a:r>
              <a:rPr lang="en-US" altLang="zh-TW" sz="1600" dirty="0">
                <a:latin typeface="Yu Gothic UI" pitchFamily="34" charset="-128"/>
                <a:ea typeface="Yu Gothic UI" pitchFamily="34" charset="-128"/>
              </a:rPr>
              <a:t> </a:t>
            </a:r>
            <a:r>
              <a:rPr lang="zh-TW" altLang="en-US" sz="1600" dirty="0">
                <a:latin typeface="Yu Gothic UI" pitchFamily="34" charset="-128"/>
                <a:ea typeface="Yu Gothic UI" pitchFamily="34" charset="-128"/>
              </a:rPr>
              <a:t>官方網站</a:t>
            </a:r>
            <a:r>
              <a:rPr lang="zh-TW" altLang="en-US" sz="1600" dirty="0" smtClean="0">
                <a:latin typeface="Yu Gothic UI" pitchFamily="34" charset="-128"/>
                <a:ea typeface="Yu Gothic UI" pitchFamily="34" charset="-128"/>
              </a:rPr>
              <a:t>網址</a:t>
            </a:r>
            <a:r>
              <a:rPr lang="en-US" altLang="zh-TW" sz="1600" dirty="0" smtClean="0">
                <a:latin typeface="Yu Gothic UI" pitchFamily="34" charset="-128"/>
                <a:ea typeface="Yu Gothic UI" pitchFamily="34" charset="-128"/>
                <a:hlinkClick r:id="rId4"/>
              </a:rPr>
              <a:t>https</a:t>
            </a:r>
            <a:r>
              <a:rPr lang="en-US" altLang="zh-TW" sz="1600" dirty="0">
                <a:latin typeface="Yu Gothic UI" pitchFamily="34" charset="-128"/>
                <a:ea typeface="Yu Gothic UI" pitchFamily="34" charset="-128"/>
                <a:hlinkClick r:id="rId4"/>
              </a:rPr>
              <a:t>://www.arduino.cc/en/software</a:t>
            </a:r>
            <a:endParaRPr lang="en-US" altLang="zh-TW" sz="1600" dirty="0"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606" y="180331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1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03D24AF5-44C6-3A1B-EBC4-B81B52CC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7654"/>
            <a:ext cx="3552583" cy="1491806"/>
          </a:xfrm>
          <a:prstGeom prst="rect">
            <a:avLst/>
          </a:prstGeom>
        </p:spPr>
      </p:pic>
      <p:pic>
        <p:nvPicPr>
          <p:cNvPr id="17" name="圖片 16" descr="一張含有 文字, 螢幕擷取畫面, 軟體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E1DDBC77-478D-74CA-9CBF-E90AF3DFE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877210"/>
            <a:ext cx="4672847" cy="3152693"/>
          </a:xfrm>
          <a:prstGeom prst="rect">
            <a:avLst/>
          </a:prstGeom>
        </p:spPr>
      </p:pic>
      <p:sp>
        <p:nvSpPr>
          <p:cNvPr id="18" name="文字方塊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29E2AF58-244D-3419-6093-B5203CEA040D}"/>
              </a:ext>
            </a:extLst>
          </p:cNvPr>
          <p:cNvSpPr txBox="1"/>
          <p:nvPr/>
        </p:nvSpPr>
        <p:spPr>
          <a:xfrm>
            <a:off x="179512" y="4138293"/>
            <a:ext cx="480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en-US" altLang="zh-TW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VSCodeUserSetup-x64-1.94.0.exe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執行檔</a:t>
            </a:r>
          </a:p>
        </p:txBody>
      </p:sp>
      <p:sp>
        <p:nvSpPr>
          <p:cNvPr id="19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5734953" y="41382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zh-TW" altLang="en-US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我同意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字型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57127202-BBFC-550E-0B82-12099A71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3" y="1147713"/>
            <a:ext cx="4001883" cy="2700000"/>
          </a:xfrm>
          <a:prstGeom prst="rect">
            <a:avLst/>
          </a:prstGeom>
        </p:spPr>
      </p:pic>
      <p:pic>
        <p:nvPicPr>
          <p:cNvPr id="5" name="圖片 4" descr="一張含有 文字, 螢幕擷取畫面, 軟體, 字型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BACFA866-7F59-B710-0DA3-2EA61F67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7713"/>
            <a:ext cx="4006613" cy="2700000"/>
          </a:xfrm>
          <a:prstGeom prst="rect">
            <a:avLst/>
          </a:prstGeom>
        </p:spPr>
      </p:pic>
      <p:sp>
        <p:nvSpPr>
          <p:cNvPr id="6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5905892" y="39536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下一步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1810410" y="39536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16516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5905892" y="395362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r>
              <a:rPr lang="zh-TW" altLang="en-US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記得勾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選</a:t>
            </a:r>
            <a:r>
              <a:rPr lang="zh-TW" altLang="en-US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加入</a:t>
            </a:r>
            <a:r>
              <a:rPr lang="en-US" altLang="zh-TW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PATH</a:t>
            </a:r>
            <a:endParaRPr lang="en-US" altLang="zh-TW" dirty="0">
              <a:solidFill>
                <a:srgbClr val="FF0000"/>
              </a:solidFill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7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1810410" y="39536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下一步</a:t>
            </a:r>
          </a:p>
        </p:txBody>
      </p:sp>
      <p:pic>
        <p:nvPicPr>
          <p:cNvPr id="15" name="圖片 14" descr="一張含有 文字, 螢幕擷取畫面, 軟體, 字型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E0027737-A726-406E-0AAA-73DDCC4F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9" y="770717"/>
            <a:ext cx="4296502" cy="2899582"/>
          </a:xfrm>
          <a:prstGeom prst="rect">
            <a:avLst/>
          </a:prstGeom>
        </p:spPr>
      </p:pic>
      <p:pic>
        <p:nvPicPr>
          <p:cNvPr id="16" name="圖片 15" descr="一張含有 文字, 螢幕擷取畫面, 軟體, 字型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2C38B8B7-BCE9-C496-3F7A-3626412A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0717"/>
            <a:ext cx="4385410" cy="28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文字, 螢幕擷取畫面, 字型, 軟體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BE0F44A9-8424-DF9B-C8EC-016FB9BA7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75150"/>
            <a:ext cx="4211482" cy="2784582"/>
          </a:xfrm>
          <a:prstGeom prst="rect">
            <a:avLst/>
          </a:prstGeom>
        </p:spPr>
      </p:pic>
      <p:pic>
        <p:nvPicPr>
          <p:cNvPr id="19" name="圖片 18" descr="一張含有 文字, 螢幕擷取畫面, 軟體, 字型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015383F4-FAC1-20C5-2B01-218D89DF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69044"/>
            <a:ext cx="4137395" cy="2784583"/>
          </a:xfrm>
          <a:prstGeom prst="rect">
            <a:avLst/>
          </a:prstGeom>
        </p:spPr>
      </p:pic>
      <p:sp>
        <p:nvSpPr>
          <p:cNvPr id="20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6043291" y="39536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安裝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21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1810410" y="39536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下一步</a:t>
            </a:r>
          </a:p>
        </p:txBody>
      </p:sp>
      <p:sp>
        <p:nvSpPr>
          <p:cNvPr id="22" name="Google Shape;686;p28"/>
          <p:cNvSpPr/>
          <p:nvPr/>
        </p:nvSpPr>
        <p:spPr>
          <a:xfrm>
            <a:off x="345756" y="483518"/>
            <a:ext cx="264435" cy="264416"/>
          </a:xfrm>
          <a:custGeom>
            <a:avLst/>
            <a:gdLst/>
            <a:ahLst/>
            <a:cxnLst/>
            <a:rect l="l" t="t" r="r" b="b"/>
            <a:pathLst>
              <a:path w="264435" h="264416" extrusionOk="0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16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32"/>
          <p:cNvGrpSpPr/>
          <p:nvPr/>
        </p:nvGrpSpPr>
        <p:grpSpPr>
          <a:xfrm>
            <a:off x="8707303" y="4220279"/>
            <a:ext cx="436703" cy="923225"/>
            <a:chOff x="4794250" y="3765054"/>
            <a:chExt cx="436703" cy="923225"/>
          </a:xfrm>
        </p:grpSpPr>
        <p:sp>
          <p:nvSpPr>
            <p:cNvPr id="769" name="Google Shape;769;p32"/>
            <p:cNvSpPr/>
            <p:nvPr/>
          </p:nvSpPr>
          <p:spPr>
            <a:xfrm>
              <a:off x="4794250" y="376505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4794250" y="388923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4794250" y="401341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4794250" y="413759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4806317" y="4261773"/>
              <a:ext cx="424636" cy="426505"/>
            </a:xfrm>
            <a:custGeom>
              <a:avLst/>
              <a:gdLst/>
              <a:ahLst/>
              <a:cxnLst/>
              <a:rect l="l" t="t" r="r" b="b"/>
              <a:pathLst>
                <a:path w="424636" h="426505" extrusionOk="0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4929936" y="4385953"/>
              <a:ext cx="301017" cy="302325"/>
            </a:xfrm>
            <a:custGeom>
              <a:avLst/>
              <a:gdLst/>
              <a:ahLst/>
              <a:cxnLst/>
              <a:rect l="l" t="t" r="r" b="b"/>
              <a:pathLst>
                <a:path w="301017" h="302325" extrusionOk="0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053554" y="4510133"/>
              <a:ext cx="177399" cy="178146"/>
            </a:xfrm>
            <a:custGeom>
              <a:avLst/>
              <a:gdLst/>
              <a:ahLst/>
              <a:cxnLst/>
              <a:rect l="l" t="t" r="r" b="b"/>
              <a:pathLst>
                <a:path w="177399" h="178146" extrusionOk="0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32"/>
          <p:cNvGrpSpPr/>
          <p:nvPr/>
        </p:nvGrpSpPr>
        <p:grpSpPr>
          <a:xfrm>
            <a:off x="8548881" y="334215"/>
            <a:ext cx="264435" cy="665216"/>
            <a:chOff x="8625081" y="258015"/>
            <a:chExt cx="264435" cy="665216"/>
          </a:xfrm>
        </p:grpSpPr>
        <p:sp>
          <p:nvSpPr>
            <p:cNvPr id="777" name="Google Shape;777;p32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" name="圖片版面配置區 16" descr="一張含有 文字, 螢幕擷取畫面, 軟體, 多媒體軟體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04AB09E5-F3E6-1831-AA6B-1635387D6AA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r="29394"/>
          <a:stretch/>
        </p:blipFill>
        <p:spPr>
          <a:prstGeom prst="rect">
            <a:avLst/>
          </a:prstGeom>
        </p:spPr>
      </p:pic>
      <p:sp>
        <p:nvSpPr>
          <p:cNvPr id="19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1187624" y="2355726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r>
              <a:rPr lang="zh-TW" altLang="en-US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打開</a:t>
            </a:r>
            <a:r>
              <a:rPr lang="zh-TW" altLang="en-US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資料夾</a:t>
            </a:r>
            <a:r>
              <a:rPr lang="zh-TW" altLang="en-US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存儲</a:t>
            </a:r>
            <a:r>
              <a:rPr lang="en-US" altLang="zh-TW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, 螢幕擷取畫面, 軟體, 陳列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07D1E83F-0E92-7B6D-2393-F16CDA642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9"/>
          <a:stretch/>
        </p:blipFill>
        <p:spPr>
          <a:xfrm>
            <a:off x="1672654" y="411510"/>
            <a:ext cx="5798691" cy="3625362"/>
          </a:xfrm>
          <a:prstGeom prst="rect">
            <a:avLst/>
          </a:prstGeom>
        </p:spPr>
      </p:pic>
      <p:sp>
        <p:nvSpPr>
          <p:cNvPr id="13" name="文字方塊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19A84227-89D7-A950-DA74-7ACF4AC772D9}"/>
              </a:ext>
            </a:extLst>
          </p:cNvPr>
          <p:cNvSpPr txBox="1"/>
          <p:nvPr/>
        </p:nvSpPr>
        <p:spPr>
          <a:xfrm>
            <a:off x="1379908" y="4155926"/>
            <a:ext cx="638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建立一個空的資料夾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後，選取它，這裡我們的資料夾叫做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test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4" descr="一張含有 文字, 螢幕擷取畫面, 軟體, 陳列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A28C6A55-B2E5-D212-EFA0-FA8142F48924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45" y="699541"/>
            <a:ext cx="6631107" cy="352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671753" y="420556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  <a:defRPr/>
            </a:pPr>
            <a:r>
              <a:rPr lang="zh-TW" altLang="en-US" sz="1800" kern="1200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開</a:t>
            </a:r>
            <a:r>
              <a:rPr lang="zh-TW" altLang="en-US" sz="1800" kern="1200" dirty="0">
                <a:solidFill>
                  <a:sysClr val="windowText" lastClr="000000"/>
                </a:solidFill>
                <a:latin typeface="源泉圓體 M" pitchFamily="34" charset="-120"/>
                <a:ea typeface="源泉圓體 M" pitchFamily="34" charset="-120"/>
              </a:rPr>
              <a:t>啟</a:t>
            </a:r>
            <a:r>
              <a:rPr lang="zh-TW" altLang="en-US" sz="1800" kern="1200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後注意下方</a:t>
            </a:r>
          </a:p>
        </p:txBody>
      </p:sp>
    </p:spTree>
    <p:extLst>
      <p:ext uri="{BB962C8B-B14F-4D97-AF65-F5344CB8AC3E}">
        <p14:creationId xmlns:p14="http://schemas.microsoft.com/office/powerpoint/2010/main" val="72775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螢幕擷取畫面, 文字, 軟體, 多媒體軟體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A47CACE4-9B52-0047-447F-FED94CF92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0" y="627534"/>
            <a:ext cx="6827002" cy="352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0805" y="4205567"/>
            <a:ext cx="371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Tx/>
              <a:defRPr/>
            </a:pPr>
            <a:r>
              <a:rPr lang="zh-TW" altLang="en-US" sz="1800" kern="1200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鼠標將它往上拉後 就能</a:t>
            </a:r>
            <a:r>
              <a:rPr lang="zh-TW" altLang="en-US" sz="1800" kern="1200" dirty="0">
                <a:solidFill>
                  <a:sysClr val="windowText" lastClr="000000"/>
                </a:solidFill>
                <a:latin typeface="源泉圓體 M" pitchFamily="34" charset="-120"/>
                <a:ea typeface="源泉圓體 M" pitchFamily="34" charset="-120"/>
              </a:rPr>
              <a:t>夠</a:t>
            </a:r>
            <a:r>
              <a:rPr lang="zh-TW" altLang="en-US" sz="1800" kern="12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看到終端</a:t>
            </a:r>
          </a:p>
        </p:txBody>
      </p:sp>
    </p:spTree>
    <p:extLst>
      <p:ext uri="{BB962C8B-B14F-4D97-AF65-F5344CB8AC3E}">
        <p14:creationId xmlns:p14="http://schemas.microsoft.com/office/powerpoint/2010/main" val="120558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1DF07D-8135-C35E-108A-C1D92CFF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8" y="555526"/>
            <a:ext cx="6817883" cy="34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1600" y="4141947"/>
            <a:ext cx="72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可以利用 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Hello World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做測試  在上方打下</a:t>
            </a:r>
            <a:r>
              <a:rPr lang="en-US" altLang="zh-TW" sz="1600" dirty="0">
                <a:solidFill>
                  <a:srgbClr val="0070C0"/>
                </a:solidFill>
                <a:latin typeface="Yu Gothic UI Semibold" pitchFamily="34" charset="-128"/>
                <a:ea typeface="Yu Gothic UI Semibold" pitchFamily="34" charset="-128"/>
              </a:rPr>
              <a:t>print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("</a:t>
            </a:r>
            <a:r>
              <a:rPr lang="en-US" altLang="zh-TW" sz="1600" dirty="0">
                <a:solidFill>
                  <a:srgbClr val="C00000"/>
                </a:solidFill>
                <a:latin typeface="Yu Gothic UI Semibold" pitchFamily="34" charset="-128"/>
                <a:ea typeface="Yu Gothic UI Semibold" pitchFamily="34" charset="-128"/>
              </a:rPr>
              <a:t>Hello World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7938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EB5E98FE-2DFB-137E-CF1D-B2814EBE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8" y="627534"/>
            <a:ext cx="6817883" cy="3456000"/>
          </a:xfrm>
          <a:prstGeom prst="rect">
            <a:avLst/>
          </a:prstGeom>
        </p:spPr>
      </p:pic>
      <p:sp>
        <p:nvSpPr>
          <p:cNvPr id="7" name="文字方塊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B7FDE174-8AB8-CC29-A874-2DCDD4B0B2DE}"/>
              </a:ext>
            </a:extLst>
          </p:cNvPr>
          <p:cNvSpPr txBox="1"/>
          <p:nvPr/>
        </p:nvSpPr>
        <p:spPr>
          <a:xfrm>
            <a:off x="1390680" y="4227934"/>
            <a:ext cx="636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然後儲存程式後 在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終端的地方打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python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檔名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py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(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這裡檔名為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test.py)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BFAE5D10-2A9B-EC7E-DFFD-562F272E9526}"/>
              </a:ext>
            </a:extLst>
          </p:cNvPr>
          <p:cNvSpPr/>
          <p:nvPr/>
        </p:nvSpPr>
        <p:spPr>
          <a:xfrm>
            <a:off x="1763688" y="2859782"/>
            <a:ext cx="1304925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ptos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7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設計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D30F1ECA-3822-A2D8-25F8-9A0C7D382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2" r="11156" b="18712"/>
          <a:stretch/>
        </p:blipFill>
        <p:spPr>
          <a:xfrm>
            <a:off x="1486771" y="1102041"/>
            <a:ext cx="6170458" cy="2807070"/>
          </a:xfrm>
          <a:prstGeom prst="rect">
            <a:avLst/>
          </a:prstGeom>
        </p:spPr>
      </p:pic>
      <p:sp>
        <p:nvSpPr>
          <p:cNvPr id="931" name="Google Shape;931;p4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latin typeface="華康粗黑體(P)" pitchFamily="34" charset="-120"/>
                <a:ea typeface="華康粗黑體(P)" pitchFamily="34" charset="-120"/>
              </a:rPr>
              <a:t>安裝</a:t>
            </a:r>
            <a:r>
              <a:rPr lang="en-US" altLang="zh-TW" dirty="0" err="1">
                <a:latin typeface="華康粗黑體(P)" pitchFamily="34" charset="-120"/>
                <a:ea typeface="華康粗黑體(P)" pitchFamily="34" charset="-120"/>
              </a:rPr>
              <a:t>Arduino</a:t>
            </a:r>
            <a:r>
              <a:rPr lang="en-US" altLang="zh-TW" dirty="0">
                <a:latin typeface="華康粗黑體(P)" pitchFamily="34" charset="-120"/>
                <a:ea typeface="華康粗黑體(P)" pitchFamily="34" charset="-120"/>
              </a:rPr>
              <a:t> IDE</a:t>
            </a:r>
          </a:p>
        </p:txBody>
      </p:sp>
      <p:sp>
        <p:nvSpPr>
          <p:cNvPr id="2" name="矩形 1"/>
          <p:cNvSpPr/>
          <p:nvPr/>
        </p:nvSpPr>
        <p:spPr>
          <a:xfrm>
            <a:off x="2699792" y="3971780"/>
            <a:ext cx="58247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選擇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適合你系統的版本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Windows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用戶可以選擇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“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Windows installer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”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</a:t>
            </a:r>
            <a:endParaRPr lang="en-US" altLang="zh-TW" dirty="0" smtClean="0">
              <a:latin typeface="Yu Gothic UI Semibold" pitchFamily="34" charset="-128"/>
              <a:ea typeface="Yu Gothic UI Semibold" pitchFamily="34" charset="-128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Mac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用戶可以選擇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“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Mac 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OS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X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”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TW" dirty="0" smtClean="0">
                <a:latin typeface="Yu Gothic UI Semibold" pitchFamily="34" charset="-128"/>
                <a:ea typeface="Yu Gothic UI Semibold" pitchFamily="34" charset="-128"/>
              </a:rPr>
              <a:t>Linux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用戶根據版本選擇適合的下載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包</a:t>
            </a:r>
            <a:endParaRPr lang="zh-TW" altLang="en-US" dirty="0"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7" name="Google Shape;882;p38"/>
          <p:cNvSpPr/>
          <p:nvPr/>
        </p:nvSpPr>
        <p:spPr>
          <a:xfrm>
            <a:off x="1680453" y="3939902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1640" y="395062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2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81FE9084-304C-4146-8D6C-F18F14EC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34" y="660899"/>
            <a:ext cx="5800132" cy="3528752"/>
          </a:xfrm>
          <a:prstGeom prst="rect">
            <a:avLst/>
          </a:prstGeom>
        </p:spPr>
      </p:pic>
      <p:sp>
        <p:nvSpPr>
          <p:cNvPr id="5" name="文字方塊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B7FDE174-8AB8-CC29-A874-2DCDD4B0B2DE}"/>
              </a:ext>
            </a:extLst>
          </p:cNvPr>
          <p:cNvSpPr txBox="1"/>
          <p:nvPr/>
        </p:nvSpPr>
        <p:spPr>
          <a:xfrm>
            <a:off x="3453744" y="422793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r>
              <a:rPr lang="zh-TW" altLang="en-US" sz="1600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最後即可在上方做顯示</a:t>
            </a:r>
          </a:p>
        </p:txBody>
      </p:sp>
    </p:spTree>
    <p:extLst>
      <p:ext uri="{BB962C8B-B14F-4D97-AF65-F5344CB8AC3E}">
        <p14:creationId xmlns:p14="http://schemas.microsoft.com/office/powerpoint/2010/main" val="13342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5"/>
          <a:stretch/>
        </p:blipFill>
        <p:spPr bwMode="auto">
          <a:xfrm>
            <a:off x="3851920" y="974441"/>
            <a:ext cx="4621520" cy="361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975;p43"/>
          <p:cNvSpPr txBox="1">
            <a:spLocks/>
          </p:cNvSpPr>
          <p:nvPr/>
        </p:nvSpPr>
        <p:spPr>
          <a:xfrm>
            <a:off x="722374" y="539500"/>
            <a:ext cx="53617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r>
              <a:rPr lang="zh-TW" altLang="en-US" dirty="0">
                <a:latin typeface="華康粗黑體(P)" pitchFamily="34" charset="-120"/>
                <a:ea typeface="華康粗黑體(P)" pitchFamily="34" charset="-120"/>
              </a:rPr>
              <a:t>註冊 </a:t>
            </a:r>
            <a:r>
              <a:rPr lang="en-US" altLang="zh-TW" dirty="0">
                <a:latin typeface="華康粗黑體(P)" pitchFamily="34" charset="-120"/>
                <a:ea typeface="華康粗黑體(P)" pitchFamily="34" charset="-120"/>
              </a:rPr>
              <a:t>edge impulse</a:t>
            </a:r>
            <a:endParaRPr lang="en-US" dirty="0">
              <a:latin typeface="華康粗黑體(P)" pitchFamily="34" charset="-120"/>
              <a:ea typeface="華康粗黑體(P)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7544" y="1923678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在</a:t>
            </a:r>
            <a:r>
              <a:rPr lang="en-US" altLang="zh-TW" dirty="0" err="1">
                <a:latin typeface="Yu Gothic UI Semibold" pitchFamily="34" charset="-128"/>
                <a:ea typeface="Yu Gothic UI Semibold" pitchFamily="34" charset="-128"/>
              </a:rPr>
              <a:t>Goolge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搜尋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EDGE IMPULSE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點選第一個</a:t>
            </a:r>
          </a:p>
        </p:txBody>
      </p:sp>
    </p:spTree>
    <p:extLst>
      <p:ext uri="{BB962C8B-B14F-4D97-AF65-F5344CB8AC3E}">
        <p14:creationId xmlns:p14="http://schemas.microsoft.com/office/powerpoint/2010/main" val="36148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4A1BB9AD-7F07-B238-966E-ECCC7BC0C98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3528" y="3651870"/>
            <a:ext cx="2771775" cy="441325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點選上方的</a:t>
            </a:r>
            <a:r>
              <a:rPr lang="en-US" altLang="zh-TW" sz="16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LOGIN</a:t>
            </a:r>
            <a:r>
              <a:rPr lang="zh-TW" altLang="en-US" sz="16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Yu Gothic UI Semibold" pitchFamily="34" charset="-128"/>
                <a:ea typeface="Yu Gothic UI Semibold" pitchFamily="34" charset="-128"/>
              </a:rPr>
              <a:t>做註冊</a:t>
            </a:r>
            <a:endParaRPr lang="en-US" altLang="zh-TW" sz="1600" dirty="0">
              <a:solidFill>
                <a:schemeClr val="tx1"/>
              </a:solidFill>
              <a:latin typeface="Yu Gothic UI Semibold" pitchFamily="34" charset="-128"/>
              <a:ea typeface="Yu Gothic UI Semibold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779575C-80B4-9D63-359B-77819532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915566"/>
            <a:ext cx="5463933" cy="3275663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="" xmlns:a16="http://schemas.microsoft.com/office/drawing/2014/main" id="{DA22291D-AAC8-FA2A-5BF1-FD3A4F01DF10}"/>
              </a:ext>
            </a:extLst>
          </p:cNvPr>
          <p:cNvSpPr/>
          <p:nvPr/>
        </p:nvSpPr>
        <p:spPr>
          <a:xfrm>
            <a:off x="7429743" y="1131590"/>
            <a:ext cx="454625" cy="322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8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6B786468-C62E-D615-5C58-7F2BD57E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4" y="521494"/>
            <a:ext cx="4546265" cy="35147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FFDF5952-6763-114E-98FB-F6F78C92741D}"/>
              </a:ext>
            </a:extLst>
          </p:cNvPr>
          <p:cNvSpPr txBox="1"/>
          <p:nvPr/>
        </p:nvSpPr>
        <p:spPr>
          <a:xfrm>
            <a:off x="1807300" y="4155926"/>
            <a:ext cx="5529399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Edge impulse 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它能利用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AI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訓練及測試數據，訓練模型</a:t>
            </a:r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等等</a:t>
            </a:r>
            <a:endParaRPr lang="en-US" altLang="zh-TW" sz="1600" dirty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舉例：手勢訓練 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，聲音訓練</a:t>
            </a:r>
          </a:p>
        </p:txBody>
      </p:sp>
    </p:spTree>
    <p:extLst>
      <p:ext uri="{BB962C8B-B14F-4D97-AF65-F5344CB8AC3E}">
        <p14:creationId xmlns:p14="http://schemas.microsoft.com/office/powerpoint/2010/main" val="9353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95BA6CD-E484-4FC5-63AC-A431A24B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9502"/>
            <a:ext cx="7757610" cy="34097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4BF406EC-A4C1-9172-9FA0-2087108CC797}"/>
              </a:ext>
            </a:extLst>
          </p:cNvPr>
          <p:cNvSpPr txBox="1"/>
          <p:nvPr/>
        </p:nvSpPr>
        <p:spPr>
          <a:xfrm>
            <a:off x="3851920" y="3867894"/>
            <a:ext cx="4909063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如果有需要訓練、測試數據</a:t>
            </a:r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集，首先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需要上傳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DATA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 </a:t>
            </a:r>
            <a:endParaRPr lang="en-US" altLang="zh-TW" sz="1600" dirty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需點選左邊工具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Data acquisition</a:t>
            </a:r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、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再</a:t>
            </a:r>
            <a:r>
              <a:rPr lang="zh-TW" altLang="en-US" sz="1600" dirty="0" smtClean="0"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上方的圖案</a:t>
            </a:r>
            <a:endParaRPr lang="en-US" altLang="zh-TW" sz="1600" dirty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就能</a:t>
            </a:r>
            <a:r>
              <a:rPr lang="zh-TW" altLang="en-US" sz="1600" dirty="0">
                <a:latin typeface="源泉圓體 M" pitchFamily="34" charset="-120"/>
                <a:ea typeface="源泉圓體 M" pitchFamily="34" charset="-120"/>
              </a:rPr>
              <a:t>夠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開始訓練模型</a:t>
            </a:r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 </a:t>
            </a:r>
            <a:endParaRPr lang="zh-TW" altLang="en-US" sz="1600" dirty="0">
              <a:latin typeface="Yu Gothic UI Semibold" pitchFamily="34" charset="-128"/>
              <a:ea typeface="Yu Gothic UI Semibold" pitchFamily="34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="" xmlns:a16="http://schemas.microsoft.com/office/drawing/2014/main" id="{E5E8B1FF-E79C-4AA2-9DF8-AA6A6EB278FC}"/>
              </a:ext>
            </a:extLst>
          </p:cNvPr>
          <p:cNvSpPr/>
          <p:nvPr/>
        </p:nvSpPr>
        <p:spPr>
          <a:xfrm>
            <a:off x="614687" y="1098747"/>
            <a:ext cx="735555" cy="235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="" xmlns:a16="http://schemas.microsoft.com/office/drawing/2014/main" id="{D370E79E-8079-A217-ED4E-C5D4449FEC7F}"/>
              </a:ext>
            </a:extLst>
          </p:cNvPr>
          <p:cNvSpPr/>
          <p:nvPr/>
        </p:nvSpPr>
        <p:spPr>
          <a:xfrm>
            <a:off x="4332883" y="1355966"/>
            <a:ext cx="222928" cy="235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="" xmlns:a16="http://schemas.microsoft.com/office/drawing/2014/main" id="{CF3F4E29-A157-9A83-AEF6-6FC60DE208D7}"/>
              </a:ext>
            </a:extLst>
          </p:cNvPr>
          <p:cNvCxnSpPr>
            <a:cxnSpLocks/>
          </p:cNvCxnSpPr>
          <p:nvPr/>
        </p:nvCxnSpPr>
        <p:spPr>
          <a:xfrm flipH="1" flipV="1">
            <a:off x="1250229" y="1355965"/>
            <a:ext cx="114300" cy="328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="" xmlns:a16="http://schemas.microsoft.com/office/drawing/2014/main" id="{6AA8CE37-8105-3077-31F7-6B89113B68DB}"/>
              </a:ext>
            </a:extLst>
          </p:cNvPr>
          <p:cNvCxnSpPr>
            <a:cxnSpLocks/>
          </p:cNvCxnSpPr>
          <p:nvPr/>
        </p:nvCxnSpPr>
        <p:spPr>
          <a:xfrm flipH="1" flipV="1">
            <a:off x="4555809" y="1684578"/>
            <a:ext cx="114300" cy="328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6B76A62E-BA74-4E76-6C56-1507ACAF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26" y="328613"/>
            <a:ext cx="4946667" cy="410765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="" xmlns:a16="http://schemas.microsoft.com/office/drawing/2014/main" id="{4ACC9630-34BC-A175-B583-6F713E0A3654}"/>
              </a:ext>
            </a:extLst>
          </p:cNvPr>
          <p:cNvSpPr/>
          <p:nvPr/>
        </p:nvSpPr>
        <p:spPr>
          <a:xfrm>
            <a:off x="5746312" y="4011910"/>
            <a:ext cx="1345968" cy="424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1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F1CBDFC-1806-59D3-BCED-38284829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589246"/>
            <a:ext cx="6942545" cy="33683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="" xmlns:a16="http://schemas.microsoft.com/office/drawing/2014/main" id="{14F106DA-8326-83CB-664C-2B4C48CEA54B}"/>
              </a:ext>
            </a:extLst>
          </p:cNvPr>
          <p:cNvSpPr/>
          <p:nvPr/>
        </p:nvSpPr>
        <p:spPr>
          <a:xfrm>
            <a:off x="1228725" y="1893094"/>
            <a:ext cx="585788" cy="242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6E5B60EC-13F3-3F94-3AE2-B811D4612930}"/>
              </a:ext>
            </a:extLst>
          </p:cNvPr>
          <p:cNvSpPr txBox="1"/>
          <p:nvPr/>
        </p:nvSpPr>
        <p:spPr>
          <a:xfrm>
            <a:off x="3608274" y="4202197"/>
            <a:ext cx="1927451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en-US" altLang="zh-TW" sz="16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Create impulse</a:t>
            </a:r>
          </a:p>
        </p:txBody>
      </p:sp>
    </p:spTree>
    <p:extLst>
      <p:ext uri="{BB962C8B-B14F-4D97-AF65-F5344CB8AC3E}">
        <p14:creationId xmlns:p14="http://schemas.microsoft.com/office/powerpoint/2010/main" val="27962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89EF4FE-DA35-D04F-C69C-ACC1D000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7" y="281391"/>
            <a:ext cx="7176227" cy="38977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6E359FFC-9A2D-C579-732F-9B3D9C4721B6}"/>
              </a:ext>
            </a:extLst>
          </p:cNvPr>
          <p:cNvSpPr txBox="1"/>
          <p:nvPr/>
        </p:nvSpPr>
        <p:spPr>
          <a:xfrm>
            <a:off x="2040538" y="4348684"/>
            <a:ext cx="5062924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可以調整時間序列數據、添入處理區塊、添入學習區塊</a:t>
            </a:r>
          </a:p>
        </p:txBody>
      </p:sp>
    </p:spTree>
    <p:extLst>
      <p:ext uri="{BB962C8B-B14F-4D97-AF65-F5344CB8AC3E}">
        <p14:creationId xmlns:p14="http://schemas.microsoft.com/office/powerpoint/2010/main" val="10250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A72ADF34-ACF7-E293-8C5C-F69E995CC45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7544" y="4299942"/>
            <a:ext cx="4479925" cy="471487"/>
          </a:xfrm>
        </p:spPr>
        <p:txBody>
          <a:bodyPr anchor="ctr">
            <a:noAutofit/>
          </a:bodyPr>
          <a:lstStyle/>
          <a:p>
            <a:pPr marL="152400" indent="0">
              <a:buNone/>
            </a:pPr>
            <a:r>
              <a:rPr lang="zh-TW" altLang="en-US" sz="1400" dirty="0">
                <a:latin typeface="Yu Gothic UI Semibold" pitchFamily="34" charset="-128"/>
                <a:ea typeface="Yu Gothic UI Semibold" pitchFamily="34" charset="-128"/>
              </a:rPr>
              <a:t>看你的資料的特性 做選擇 它能</a:t>
            </a:r>
            <a:r>
              <a:rPr lang="zh-TW" altLang="en-US" sz="1400" dirty="0">
                <a:latin typeface="源泉圓體 M" pitchFamily="34" charset="-120"/>
                <a:ea typeface="源泉圓體 M" pitchFamily="34" charset="-120"/>
              </a:rPr>
              <a:t>夠</a:t>
            </a:r>
            <a:r>
              <a:rPr lang="zh-TW" altLang="en-US" sz="1400" dirty="0">
                <a:latin typeface="Yu Gothic UI Semibold" pitchFamily="34" charset="-128"/>
                <a:ea typeface="Yu Gothic UI Semibold" pitchFamily="34" charset="-128"/>
              </a:rPr>
              <a:t>替你進行處理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AAA7DCE-96C9-548D-444B-0FCC29B4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7" r="4228" b="1188"/>
          <a:stretch/>
        </p:blipFill>
        <p:spPr>
          <a:xfrm>
            <a:off x="1050156" y="617436"/>
            <a:ext cx="3314700" cy="35647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8ADD44C-718A-54C7-E8A3-902A3CA2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10" r="15981"/>
          <a:stretch/>
        </p:blipFill>
        <p:spPr>
          <a:xfrm>
            <a:off x="4935771" y="506707"/>
            <a:ext cx="2914651" cy="378618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B88EF128-5DA4-1DB6-282A-8A97AC7E5CBE}"/>
              </a:ext>
            </a:extLst>
          </p:cNvPr>
          <p:cNvSpPr txBox="1"/>
          <p:nvPr/>
        </p:nvSpPr>
        <p:spPr>
          <a:xfrm>
            <a:off x="4862709" y="4393339"/>
            <a:ext cx="3060774" cy="284693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然後對數據做分類 以及異常分析等等</a:t>
            </a:r>
          </a:p>
        </p:txBody>
      </p:sp>
    </p:spTree>
    <p:extLst>
      <p:ext uri="{BB962C8B-B14F-4D97-AF65-F5344CB8AC3E}">
        <p14:creationId xmlns:p14="http://schemas.microsoft.com/office/powerpoint/2010/main" val="38938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94CEE0B-088E-FA39-5E95-959D3D18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3" y="402908"/>
            <a:ext cx="7003915" cy="3497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F16D89AC-C3ED-F643-0D75-1F0B01C046AD}"/>
              </a:ext>
            </a:extLst>
          </p:cNvPr>
          <p:cNvSpPr txBox="1"/>
          <p:nvPr/>
        </p:nvSpPr>
        <p:spPr>
          <a:xfrm>
            <a:off x="3122565" y="4227933"/>
            <a:ext cx="289887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對應的功能選擇完後  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save impulse</a:t>
            </a:r>
            <a:endParaRPr lang="zh-TW" altLang="en-US" dirty="0">
              <a:latin typeface="Yu Gothic UI Semibold" pitchFamily="34" charset="-128"/>
              <a:ea typeface="Yu Gothic UI Semibol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73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華康粗黑體(P)" pitchFamily="34" charset="-120"/>
                <a:ea typeface="華康粗黑體(P)" pitchFamily="34" charset="-120"/>
              </a:rPr>
              <a:t>安裝</a:t>
            </a:r>
            <a:r>
              <a:rPr lang="en-US" altLang="zh-TW" dirty="0" err="1">
                <a:latin typeface="華康粗黑體(P)" pitchFamily="34" charset="-120"/>
                <a:ea typeface="華康粗黑體(P)" pitchFamily="34" charset="-120"/>
              </a:rPr>
              <a:t>Arduino</a:t>
            </a:r>
            <a:r>
              <a:rPr lang="en-US" altLang="zh-TW" dirty="0">
                <a:latin typeface="華康粗黑體(P)" pitchFamily="34" charset="-120"/>
                <a:ea typeface="華康粗黑體(P)" pitchFamily="34" charset="-120"/>
              </a:rPr>
              <a:t> IDE</a:t>
            </a:r>
            <a:endParaRPr dirty="0">
              <a:latin typeface="華康粗黑體(P)" pitchFamily="34" charset="-120"/>
              <a:ea typeface="華康粗黑體(P)" pitchFamily="34" charset="-120"/>
            </a:endParaRPr>
          </a:p>
        </p:txBody>
      </p:sp>
      <p:grpSp>
        <p:nvGrpSpPr>
          <p:cNvPr id="977" name="Google Shape;977;p43"/>
          <p:cNvGrpSpPr/>
          <p:nvPr/>
        </p:nvGrpSpPr>
        <p:grpSpPr>
          <a:xfrm>
            <a:off x="7701425" y="167863"/>
            <a:ext cx="469100" cy="125100"/>
            <a:chOff x="4540000" y="294675"/>
            <a:chExt cx="469100" cy="125100"/>
          </a:xfrm>
        </p:grpSpPr>
        <p:sp>
          <p:nvSpPr>
            <p:cNvPr id="978" name="Google Shape;978;p43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79" name="Google Shape;979;p43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80" name="Google Shape;980;p43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981" name="Google Shape;981;p43"/>
          <p:cNvGrpSpPr/>
          <p:nvPr/>
        </p:nvGrpSpPr>
        <p:grpSpPr>
          <a:xfrm flipH="1">
            <a:off x="3" y="4220279"/>
            <a:ext cx="436703" cy="923225"/>
            <a:chOff x="4794250" y="3765054"/>
            <a:chExt cx="436703" cy="923225"/>
          </a:xfrm>
        </p:grpSpPr>
        <p:sp>
          <p:nvSpPr>
            <p:cNvPr id="982" name="Google Shape;982;p43"/>
            <p:cNvSpPr/>
            <p:nvPr/>
          </p:nvSpPr>
          <p:spPr>
            <a:xfrm>
              <a:off x="4794250" y="376505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4794250" y="388923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4794250" y="401341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4794250" y="413759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4806317" y="4261773"/>
              <a:ext cx="424636" cy="426505"/>
            </a:xfrm>
            <a:custGeom>
              <a:avLst/>
              <a:gdLst/>
              <a:ahLst/>
              <a:cxnLst/>
              <a:rect l="l" t="t" r="r" b="b"/>
              <a:pathLst>
                <a:path w="424636" h="426505" extrusionOk="0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4929936" y="4385953"/>
              <a:ext cx="301017" cy="302325"/>
            </a:xfrm>
            <a:custGeom>
              <a:avLst/>
              <a:gdLst/>
              <a:ahLst/>
              <a:cxnLst/>
              <a:rect l="l" t="t" r="r" b="b"/>
              <a:pathLst>
                <a:path w="301017" h="302325" extrusionOk="0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5053554" y="4510133"/>
              <a:ext cx="177399" cy="178146"/>
            </a:xfrm>
            <a:custGeom>
              <a:avLst/>
              <a:gdLst/>
              <a:ahLst/>
              <a:cxnLst/>
              <a:rect l="l" t="t" r="r" b="b"/>
              <a:pathLst>
                <a:path w="177399" h="178146" extrusionOk="0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圖片 17" descr="一張含有 文字, 螢幕擷取畫面, 卡通, 設計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1396C-96B4-7179-C748-74A9D4C3E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b="3965"/>
          <a:stretch/>
        </p:blipFill>
        <p:spPr>
          <a:xfrm>
            <a:off x="1025371" y="1171949"/>
            <a:ext cx="3235387" cy="3111527"/>
          </a:xfrm>
          <a:prstGeom prst="rect">
            <a:avLst/>
          </a:prstGeom>
        </p:spPr>
      </p:pic>
      <p:pic>
        <p:nvPicPr>
          <p:cNvPr id="21" name="圖片 20" descr="一張含有 文字, 螢幕擷取畫面, 圖表, 設計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316A7322-9C6F-F541-5B91-21047AF55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31" y="1171949"/>
            <a:ext cx="3099684" cy="32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43808" y="4329070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繼續</a:t>
            </a:r>
            <a:r>
              <a:rPr lang="zh-TW" altLang="en-US" sz="1800" dirty="0" smtClean="0">
                <a:latin typeface="Yu Gothic UI Semibold" pitchFamily="34" charset="-128"/>
                <a:ea typeface="Yu Gothic UI Semibold" pitchFamily="34" charset="-128"/>
              </a:rPr>
              <a:t>點選 </a:t>
            </a:r>
            <a:r>
              <a:rPr lang="en-US" altLang="zh-TW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JUST </a:t>
            </a:r>
            <a:r>
              <a:rPr lang="en-US" altLang="zh-TW" sz="18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DOWNLOAD</a:t>
            </a:r>
          </a:p>
        </p:txBody>
      </p:sp>
      <p:sp>
        <p:nvSpPr>
          <p:cNvPr id="25" name="Google Shape;882;p38"/>
          <p:cNvSpPr/>
          <p:nvPr/>
        </p:nvSpPr>
        <p:spPr>
          <a:xfrm>
            <a:off x="1764798" y="4333736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65985" y="434445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3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7887AA3-428B-AE6B-0B8D-83DFB31A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57" r="11139"/>
          <a:stretch/>
        </p:blipFill>
        <p:spPr>
          <a:xfrm>
            <a:off x="925538" y="771550"/>
            <a:ext cx="1493044" cy="30293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4EBE3330-8D18-148D-9675-E60150305DE1}"/>
              </a:ext>
            </a:extLst>
          </p:cNvPr>
          <p:cNvSpPr txBox="1"/>
          <p:nvPr/>
        </p:nvSpPr>
        <p:spPr>
          <a:xfrm>
            <a:off x="683568" y="3859547"/>
            <a:ext cx="2173001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儲存後剛剛所點選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的</a:t>
            </a:r>
            <a:endParaRPr lang="en-US" altLang="zh-TW" dirty="0" smtClean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功能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就會顯示在左方列表</a:t>
            </a:r>
            <a:endParaRPr lang="en-US" altLang="zh-TW" dirty="0">
              <a:latin typeface="Yu Gothic UI Semibold" pitchFamily="34" charset="-128"/>
              <a:ea typeface="Yu Gothic UI Semibold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677011A4-0128-180C-7A80-CD393D47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76" y="1118336"/>
            <a:ext cx="5400600" cy="258841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678A68D7-6C13-1880-71EA-534642C9270E}"/>
              </a:ext>
            </a:extLst>
          </p:cNvPr>
          <p:cNvSpPr txBox="1"/>
          <p:nvPr/>
        </p:nvSpPr>
        <p:spPr>
          <a:xfrm>
            <a:off x="3086569" y="3859547"/>
            <a:ext cx="500361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選擇後對所需要的例如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row data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 等等的做訓練，訊號過濾等等</a:t>
            </a:r>
          </a:p>
        </p:txBody>
      </p:sp>
    </p:spTree>
    <p:extLst>
      <p:ext uri="{BB962C8B-B14F-4D97-AF65-F5344CB8AC3E}">
        <p14:creationId xmlns:p14="http://schemas.microsoft.com/office/powerpoint/2010/main" val="29194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5DAFD91-9D36-0EA1-2168-30161526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75" y="455857"/>
            <a:ext cx="6835451" cy="3451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8697D98-9CBA-B9D5-C815-4F640EC6AD52}"/>
              </a:ext>
            </a:extLst>
          </p:cNvPr>
          <p:cNvSpPr txBox="1"/>
          <p:nvPr/>
        </p:nvSpPr>
        <p:spPr>
          <a:xfrm>
            <a:off x="3729037" y="4229100"/>
            <a:ext cx="1677382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TW" sz="1600" dirty="0">
                <a:latin typeface="Yu Gothic UI Semibold" pitchFamily="34" charset="-128"/>
                <a:ea typeface="Yu Gothic UI Semibold" pitchFamily="34" charset="-128"/>
              </a:rPr>
              <a:t>Raw data </a:t>
            </a:r>
            <a:r>
              <a:rPr lang="zh-TW" altLang="en-US" sz="1600" dirty="0">
                <a:latin typeface="Yu Gothic UI Semibold" pitchFamily="34" charset="-128"/>
                <a:ea typeface="Yu Gothic UI Semibold" pitchFamily="34" charset="-128"/>
              </a:rPr>
              <a:t>訓練後</a:t>
            </a:r>
          </a:p>
        </p:txBody>
      </p:sp>
    </p:spTree>
    <p:extLst>
      <p:ext uri="{BB962C8B-B14F-4D97-AF65-F5344CB8AC3E}">
        <p14:creationId xmlns:p14="http://schemas.microsoft.com/office/powerpoint/2010/main" val="26295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pple\Downloads\undraw_Software_engineer_re_tnjc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9458"/>
            <a:ext cx="5652120" cy="36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文字方塊 103">
            <a:extLst>
              <a:ext uri="{FF2B5EF4-FFF2-40B4-BE49-F238E27FC236}">
                <a16:creationId xmlns="" xmlns:a16="http://schemas.microsoft.com/office/drawing/2014/main" id="{B98D4037-9BB6-4F2B-9EA1-E2E8D90B3B5D}"/>
              </a:ext>
            </a:extLst>
          </p:cNvPr>
          <p:cNvSpPr txBox="1"/>
          <p:nvPr/>
        </p:nvSpPr>
        <p:spPr>
          <a:xfrm>
            <a:off x="3275856" y="3507854"/>
            <a:ext cx="431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A3C46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感謝觀看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="" xmlns:a16="http://schemas.microsoft.com/office/drawing/2014/main" id="{DFEA05D2-EF5D-4318-90CC-2D7AA3ADCA7E}"/>
              </a:ext>
            </a:extLst>
          </p:cNvPr>
          <p:cNvSpPr txBox="1"/>
          <p:nvPr/>
        </p:nvSpPr>
        <p:spPr>
          <a:xfrm>
            <a:off x="3263522" y="3983462"/>
            <a:ext cx="431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191919">
                    <a:lumMod val="75000"/>
                    <a:lumOff val="25000"/>
                  </a:srgbClr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Thanks for your time.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191919">
                  <a:lumMod val="75000"/>
                  <a:lumOff val="25000"/>
                </a:srgbClr>
              </a:solidFill>
              <a:effectLst/>
              <a:uLnTx/>
              <a:uFillTx/>
              <a:latin typeface="Yu Gothic UI Semibold" pitchFamily="34" charset="-128"/>
              <a:ea typeface="Yu Gothic UI Semibold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軟體, 網頁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2D14E880-EC0E-95F7-ADAA-2331E47E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3" y="339750"/>
            <a:ext cx="6738114" cy="4464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560" y="415592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點選右上方下載</a:t>
            </a:r>
          </a:p>
        </p:txBody>
      </p:sp>
    </p:spTree>
    <p:extLst>
      <p:ext uri="{BB962C8B-B14F-4D97-AF65-F5344CB8AC3E}">
        <p14:creationId xmlns:p14="http://schemas.microsoft.com/office/powerpoint/2010/main" val="2795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2"/>
          <a:stretch/>
        </p:blipFill>
        <p:spPr bwMode="auto">
          <a:xfrm>
            <a:off x="1302646" y="358429"/>
            <a:ext cx="6538709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755576" y="4443958"/>
            <a:ext cx="5184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 smtClean="0">
                <a:latin typeface="Yu Gothic UI Semibold" pitchFamily="34" charset="-128"/>
                <a:ea typeface="Yu Gothic UI Semibold" pitchFamily="34" charset="-128"/>
              </a:rPr>
              <a:t>點 </a:t>
            </a:r>
            <a:r>
              <a:rPr lang="en-US" altLang="zh-TW" sz="1800" dirty="0" smtClean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arduino-ide_2.3.3_Windows_64bit.exe</a:t>
            </a:r>
            <a:r>
              <a:rPr lang="zh-TW" altLang="en-US" sz="1800" dirty="0" smtClean="0">
                <a:solidFill>
                  <a:srgbClr val="0070C0"/>
                </a:solidFill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zh-TW" altLang="en-US" sz="1800" dirty="0" smtClean="0">
                <a:latin typeface="Yu Gothic UI Semibold" pitchFamily="34" charset="-128"/>
                <a:ea typeface="Yu Gothic UI Semibold" pitchFamily="34" charset="-128"/>
              </a:rPr>
              <a:t>執行</a:t>
            </a:r>
            <a:r>
              <a:rPr lang="zh-TW" altLang="en-US" sz="1800" dirty="0">
                <a:latin typeface="Yu Gothic UI Semibold" pitchFamily="34" charset="-128"/>
                <a:ea typeface="Yu Gothic UI Semibold" pitchFamily="34" charset="-128"/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89912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31"/>
          <p:cNvGrpSpPr/>
          <p:nvPr/>
        </p:nvGrpSpPr>
        <p:grpSpPr>
          <a:xfrm>
            <a:off x="7897930" y="3927283"/>
            <a:ext cx="469058" cy="448115"/>
            <a:chOff x="5348931" y="2165350"/>
            <a:chExt cx="962763" cy="919776"/>
          </a:xfrm>
        </p:grpSpPr>
        <p:sp>
          <p:nvSpPr>
            <p:cNvPr id="729" name="Google Shape;729;p31"/>
            <p:cNvSpPr/>
            <p:nvPr/>
          </p:nvSpPr>
          <p:spPr>
            <a:xfrm>
              <a:off x="5801538" y="2181881"/>
              <a:ext cx="67652" cy="400662"/>
            </a:xfrm>
            <a:custGeom>
              <a:avLst/>
              <a:gdLst/>
              <a:ahLst/>
              <a:cxnLst/>
              <a:rect l="l" t="t" r="r" b="b"/>
              <a:pathLst>
                <a:path w="67652" h="400662" extrusionOk="0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5852753" y="2165350"/>
              <a:ext cx="33066" cy="33063"/>
            </a:xfrm>
            <a:custGeom>
              <a:avLst/>
              <a:gdLst/>
              <a:ahLst/>
              <a:cxnLst/>
              <a:rect l="l" t="t" r="r" b="b"/>
              <a:pathLst>
                <a:path w="33066" h="33063" extrusionOk="0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365499" y="2582544"/>
              <a:ext cx="436038" cy="31828"/>
            </a:xfrm>
            <a:custGeom>
              <a:avLst/>
              <a:gdLst/>
              <a:ahLst/>
              <a:cxnLst/>
              <a:rect l="l" t="t" r="r" b="b"/>
              <a:pathLst>
                <a:path w="436038" h="31828" extrusionOk="0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348931" y="2597710"/>
              <a:ext cx="33137" cy="33134"/>
            </a:xfrm>
            <a:custGeom>
              <a:avLst/>
              <a:gdLst/>
              <a:ahLst/>
              <a:cxnLst/>
              <a:rect l="l" t="t" r="r" b="b"/>
              <a:pathLst>
                <a:path w="33137" h="33134" extrusionOk="0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373766" y="2582544"/>
              <a:ext cx="427772" cy="271827"/>
            </a:xfrm>
            <a:custGeom>
              <a:avLst/>
              <a:gdLst/>
              <a:ahLst/>
              <a:cxnLst/>
              <a:rect l="l" t="t" r="r" b="b"/>
              <a:pathLst>
                <a:path w="427772" h="271827" extrusionOk="0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357189" y="2837795"/>
              <a:ext cx="33059" cy="33152"/>
            </a:xfrm>
            <a:custGeom>
              <a:avLst/>
              <a:gdLst/>
              <a:ahLst/>
              <a:cxnLst/>
              <a:rect l="l" t="t" r="r" b="b"/>
              <a:pathLst>
                <a:path w="33059" h="33152" extrusionOk="0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801538" y="2582544"/>
              <a:ext cx="284959" cy="452918"/>
            </a:xfrm>
            <a:custGeom>
              <a:avLst/>
              <a:gdLst/>
              <a:ahLst/>
              <a:cxnLst/>
              <a:rect l="l" t="t" r="r" b="b"/>
              <a:pathLst>
                <a:path w="284959" h="452918" extrusionOk="0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069898" y="3018864"/>
              <a:ext cx="33105" cy="33102"/>
            </a:xfrm>
            <a:custGeom>
              <a:avLst/>
              <a:gdLst/>
              <a:ahLst/>
              <a:cxnLst/>
              <a:rect l="l" t="t" r="r" b="b"/>
              <a:pathLst>
                <a:path w="33105" h="33102" extrusionOk="0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58671" y="2582544"/>
              <a:ext cx="242866" cy="485982"/>
            </a:xfrm>
            <a:custGeom>
              <a:avLst/>
              <a:gdLst/>
              <a:ahLst/>
              <a:cxnLst/>
              <a:rect l="l" t="t" r="r" b="b"/>
              <a:pathLst>
                <a:path w="242866" h="485982" extrusionOk="0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542111" y="3051927"/>
              <a:ext cx="33161" cy="33199"/>
            </a:xfrm>
            <a:custGeom>
              <a:avLst/>
              <a:gdLst/>
              <a:ahLst/>
              <a:cxnLst/>
              <a:rect l="l" t="t" r="r" b="b"/>
              <a:pathLst>
                <a:path w="33161" h="33199" extrusionOk="0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801538" y="2582544"/>
              <a:ext cx="34586" cy="360282"/>
            </a:xfrm>
            <a:custGeom>
              <a:avLst/>
              <a:gdLst/>
              <a:ahLst/>
              <a:cxnLst/>
              <a:rect l="l" t="t" r="r" b="b"/>
              <a:pathLst>
                <a:path w="34586" h="360282" extrusionOk="0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819494" y="2926292"/>
              <a:ext cx="33167" cy="33164"/>
            </a:xfrm>
            <a:custGeom>
              <a:avLst/>
              <a:gdLst/>
              <a:ahLst/>
              <a:cxnLst/>
              <a:rect l="l" t="t" r="r" b="b"/>
              <a:pathLst>
                <a:path w="33167" h="33164" extrusionOk="0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801538" y="2582544"/>
              <a:ext cx="301587" cy="163609"/>
            </a:xfrm>
            <a:custGeom>
              <a:avLst/>
              <a:gdLst/>
              <a:ahLst/>
              <a:cxnLst/>
              <a:rect l="l" t="t" r="r" b="b"/>
              <a:pathLst>
                <a:path w="301587" h="163609" extrusionOk="0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6086443" y="2729567"/>
              <a:ext cx="33157" cy="33077"/>
            </a:xfrm>
            <a:custGeom>
              <a:avLst/>
              <a:gdLst/>
              <a:ahLst/>
              <a:cxnLst/>
              <a:rect l="l" t="t" r="r" b="b"/>
              <a:pathLst>
                <a:path w="33157" h="33077" extrusionOk="0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801538" y="2582544"/>
              <a:ext cx="493524" cy="75628"/>
            </a:xfrm>
            <a:custGeom>
              <a:avLst/>
              <a:gdLst/>
              <a:ahLst/>
              <a:cxnLst/>
              <a:rect l="l" t="t" r="r" b="b"/>
              <a:pathLst>
                <a:path w="493524" h="75628" extrusionOk="0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6278620" y="2641627"/>
              <a:ext cx="33074" cy="33082"/>
            </a:xfrm>
            <a:custGeom>
              <a:avLst/>
              <a:gdLst/>
              <a:ahLst/>
              <a:cxnLst/>
              <a:rect l="l" t="t" r="r" b="b"/>
              <a:pathLst>
                <a:path w="33074" h="33082" extrusionOk="0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801538" y="2522307"/>
              <a:ext cx="310329" cy="60237"/>
            </a:xfrm>
            <a:custGeom>
              <a:avLst/>
              <a:gdLst/>
              <a:ahLst/>
              <a:cxnLst/>
              <a:rect l="l" t="t" r="r" b="b"/>
              <a:pathLst>
                <a:path w="310329" h="60237" extrusionOk="0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6095279" y="2505815"/>
              <a:ext cx="33082" cy="33181"/>
            </a:xfrm>
            <a:custGeom>
              <a:avLst/>
              <a:gdLst/>
              <a:ahLst/>
              <a:cxnLst/>
              <a:rect l="l" t="t" r="r" b="b"/>
              <a:pathLst>
                <a:path w="33082" h="33181" extrusionOk="0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801538" y="2334755"/>
              <a:ext cx="351757" cy="247789"/>
            </a:xfrm>
            <a:custGeom>
              <a:avLst/>
              <a:gdLst/>
              <a:ahLst/>
              <a:cxnLst/>
              <a:rect l="l" t="t" r="r" b="b"/>
              <a:pathLst>
                <a:path w="351757" h="247789" extrusionOk="0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136778" y="2318143"/>
              <a:ext cx="33129" cy="33127"/>
            </a:xfrm>
            <a:custGeom>
              <a:avLst/>
              <a:gdLst/>
              <a:ahLst/>
              <a:cxnLst/>
              <a:rect l="l" t="t" r="r" b="b"/>
              <a:pathLst>
                <a:path w="33129" h="33127" extrusionOk="0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801538" y="2318223"/>
              <a:ext cx="185380" cy="264321"/>
            </a:xfrm>
            <a:custGeom>
              <a:avLst/>
              <a:gdLst/>
              <a:ahLst/>
              <a:cxnLst/>
              <a:rect l="l" t="t" r="r" b="b"/>
              <a:pathLst>
                <a:path w="185380" h="264321" extrusionOk="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970434" y="2301644"/>
              <a:ext cx="33064" cy="33062"/>
            </a:xfrm>
            <a:custGeom>
              <a:avLst/>
              <a:gdLst/>
              <a:ahLst/>
              <a:cxnLst/>
              <a:rect l="l" t="t" r="r" b="b"/>
              <a:pathLst>
                <a:path w="33064" h="33062" extrusionOk="0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751273" y="2429006"/>
              <a:ext cx="50264" cy="153538"/>
            </a:xfrm>
            <a:custGeom>
              <a:avLst/>
              <a:gdLst/>
              <a:ahLst/>
              <a:cxnLst/>
              <a:rect l="l" t="t" r="r" b="b"/>
              <a:pathLst>
                <a:path w="50264" h="153538" extrusionOk="0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734608" y="2412437"/>
              <a:ext cx="33140" cy="33137"/>
            </a:xfrm>
            <a:custGeom>
              <a:avLst/>
              <a:gdLst/>
              <a:ahLst/>
              <a:cxnLst/>
              <a:rect l="l" t="t" r="r" b="b"/>
              <a:pathLst>
                <a:path w="33140" h="33137" extrusionOk="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645898" y="2364873"/>
              <a:ext cx="155639" cy="217670"/>
            </a:xfrm>
            <a:custGeom>
              <a:avLst/>
              <a:gdLst/>
              <a:ahLst/>
              <a:cxnLst/>
              <a:rect l="l" t="t" r="r" b="b"/>
              <a:pathLst>
                <a:path w="155639" h="217670" extrusionOk="0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629348" y="2348230"/>
              <a:ext cx="33194" cy="33191"/>
            </a:xfrm>
            <a:custGeom>
              <a:avLst/>
              <a:gdLst/>
              <a:ahLst/>
              <a:cxnLst/>
              <a:rect l="l" t="t" r="r" b="b"/>
              <a:pathLst>
                <a:path w="33194" h="33191" extrusionOk="0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484937" y="2281263"/>
              <a:ext cx="316600" cy="301280"/>
            </a:xfrm>
            <a:custGeom>
              <a:avLst/>
              <a:gdLst/>
              <a:ahLst/>
              <a:cxnLst/>
              <a:rect l="l" t="t" r="r" b="b"/>
              <a:pathLst>
                <a:path w="316600" h="301280" extrusionOk="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468369" y="2264696"/>
              <a:ext cx="33136" cy="33133"/>
            </a:xfrm>
            <a:custGeom>
              <a:avLst/>
              <a:gdLst/>
              <a:ahLst/>
              <a:cxnLst/>
              <a:rect l="l" t="t" r="r" b="b"/>
              <a:pathLst>
                <a:path w="33136" h="33133" extrusionOk="0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5451776" y="2462165"/>
              <a:ext cx="349762" cy="120379"/>
            </a:xfrm>
            <a:custGeom>
              <a:avLst/>
              <a:gdLst/>
              <a:ahLst/>
              <a:cxnLst/>
              <a:rect l="l" t="t" r="r" b="b"/>
              <a:pathLst>
                <a:path w="349762" h="120379" extrusionOk="0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5435266" y="2445562"/>
              <a:ext cx="33079" cy="33077"/>
            </a:xfrm>
            <a:custGeom>
              <a:avLst/>
              <a:gdLst/>
              <a:ahLst/>
              <a:cxnLst/>
              <a:rect l="l" t="t" r="r" b="b"/>
              <a:pathLst>
                <a:path w="33079" h="33077" extrusionOk="0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" name="圖片 39" descr="一張含有 文字, 螢幕擷取畫面, 字型, 數字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909FA942-3953-CB52-83F7-0A8735953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3337"/>
            <a:ext cx="4107705" cy="2952000"/>
          </a:xfrm>
          <a:prstGeom prst="rect">
            <a:avLst/>
          </a:prstGeom>
        </p:spPr>
      </p:pic>
      <p:pic>
        <p:nvPicPr>
          <p:cNvPr id="41" name="圖片 40" descr="一張含有 文字, 螢幕擷取畫面, 軟體, 字型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3221B74C-A603-E318-AAC7-59885521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3336"/>
            <a:ext cx="4087897" cy="2952000"/>
          </a:xfrm>
          <a:prstGeom prst="rect">
            <a:avLst/>
          </a:prstGeom>
        </p:spPr>
      </p:pic>
      <p:sp>
        <p:nvSpPr>
          <p:cNvPr id="42" name="文字方塊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29E2AF58-244D-3419-6093-B5203CEA040D}"/>
              </a:ext>
            </a:extLst>
          </p:cNvPr>
          <p:cNvSpPr txBox="1"/>
          <p:nvPr/>
        </p:nvSpPr>
        <p:spPr>
          <a:xfrm>
            <a:off x="1678310" y="395326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我同意 </a:t>
            </a:r>
          </a:p>
        </p:txBody>
      </p:sp>
      <p:sp>
        <p:nvSpPr>
          <p:cNvPr id="43" name="箭號: 向右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3CFD7A0-4227-01C7-E854-B8F8F9C6B387}"/>
              </a:ext>
            </a:extLst>
          </p:cNvPr>
          <p:cNvSpPr/>
          <p:nvPr/>
        </p:nvSpPr>
        <p:spPr>
          <a:xfrm>
            <a:off x="4372252" y="2441921"/>
            <a:ext cx="446608" cy="259657"/>
          </a:xfrm>
          <a:prstGeom prst="rightArrow">
            <a:avLst/>
          </a:prstGeom>
          <a:solidFill>
            <a:sysClr val="windowText" lastClr="000000"/>
          </a:solidFill>
          <a:ln w="1905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ptos"/>
              <a:ea typeface="新細明體"/>
              <a:cs typeface="+mn-cs"/>
            </a:endParaRPr>
          </a:p>
        </p:txBody>
      </p:sp>
      <p:sp>
        <p:nvSpPr>
          <p:cNvPr id="44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6090550" y="39536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下一步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31"/>
          <p:cNvGrpSpPr/>
          <p:nvPr/>
        </p:nvGrpSpPr>
        <p:grpSpPr>
          <a:xfrm>
            <a:off x="7897930" y="3927283"/>
            <a:ext cx="469058" cy="448115"/>
            <a:chOff x="5348931" y="2165350"/>
            <a:chExt cx="962763" cy="919776"/>
          </a:xfrm>
        </p:grpSpPr>
        <p:sp>
          <p:nvSpPr>
            <p:cNvPr id="729" name="Google Shape;729;p31"/>
            <p:cNvSpPr/>
            <p:nvPr/>
          </p:nvSpPr>
          <p:spPr>
            <a:xfrm>
              <a:off x="5801538" y="2181881"/>
              <a:ext cx="67652" cy="400662"/>
            </a:xfrm>
            <a:custGeom>
              <a:avLst/>
              <a:gdLst/>
              <a:ahLst/>
              <a:cxnLst/>
              <a:rect l="l" t="t" r="r" b="b"/>
              <a:pathLst>
                <a:path w="67652" h="400662" extrusionOk="0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5852753" y="2165350"/>
              <a:ext cx="33066" cy="33063"/>
            </a:xfrm>
            <a:custGeom>
              <a:avLst/>
              <a:gdLst/>
              <a:ahLst/>
              <a:cxnLst/>
              <a:rect l="l" t="t" r="r" b="b"/>
              <a:pathLst>
                <a:path w="33066" h="33063" extrusionOk="0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365499" y="2582544"/>
              <a:ext cx="436038" cy="31828"/>
            </a:xfrm>
            <a:custGeom>
              <a:avLst/>
              <a:gdLst/>
              <a:ahLst/>
              <a:cxnLst/>
              <a:rect l="l" t="t" r="r" b="b"/>
              <a:pathLst>
                <a:path w="436038" h="31828" extrusionOk="0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348931" y="2597710"/>
              <a:ext cx="33137" cy="33134"/>
            </a:xfrm>
            <a:custGeom>
              <a:avLst/>
              <a:gdLst/>
              <a:ahLst/>
              <a:cxnLst/>
              <a:rect l="l" t="t" r="r" b="b"/>
              <a:pathLst>
                <a:path w="33137" h="33134" extrusionOk="0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373766" y="2582544"/>
              <a:ext cx="427772" cy="271827"/>
            </a:xfrm>
            <a:custGeom>
              <a:avLst/>
              <a:gdLst/>
              <a:ahLst/>
              <a:cxnLst/>
              <a:rect l="l" t="t" r="r" b="b"/>
              <a:pathLst>
                <a:path w="427772" h="271827" extrusionOk="0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357189" y="2837795"/>
              <a:ext cx="33059" cy="33152"/>
            </a:xfrm>
            <a:custGeom>
              <a:avLst/>
              <a:gdLst/>
              <a:ahLst/>
              <a:cxnLst/>
              <a:rect l="l" t="t" r="r" b="b"/>
              <a:pathLst>
                <a:path w="33059" h="33152" extrusionOk="0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801538" y="2582544"/>
              <a:ext cx="284959" cy="452918"/>
            </a:xfrm>
            <a:custGeom>
              <a:avLst/>
              <a:gdLst/>
              <a:ahLst/>
              <a:cxnLst/>
              <a:rect l="l" t="t" r="r" b="b"/>
              <a:pathLst>
                <a:path w="284959" h="452918" extrusionOk="0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069898" y="3018864"/>
              <a:ext cx="33105" cy="33102"/>
            </a:xfrm>
            <a:custGeom>
              <a:avLst/>
              <a:gdLst/>
              <a:ahLst/>
              <a:cxnLst/>
              <a:rect l="l" t="t" r="r" b="b"/>
              <a:pathLst>
                <a:path w="33105" h="33102" extrusionOk="0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58671" y="2582544"/>
              <a:ext cx="242866" cy="485982"/>
            </a:xfrm>
            <a:custGeom>
              <a:avLst/>
              <a:gdLst/>
              <a:ahLst/>
              <a:cxnLst/>
              <a:rect l="l" t="t" r="r" b="b"/>
              <a:pathLst>
                <a:path w="242866" h="485982" extrusionOk="0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542111" y="3051927"/>
              <a:ext cx="33161" cy="33199"/>
            </a:xfrm>
            <a:custGeom>
              <a:avLst/>
              <a:gdLst/>
              <a:ahLst/>
              <a:cxnLst/>
              <a:rect l="l" t="t" r="r" b="b"/>
              <a:pathLst>
                <a:path w="33161" h="33199" extrusionOk="0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801538" y="2582544"/>
              <a:ext cx="34586" cy="360282"/>
            </a:xfrm>
            <a:custGeom>
              <a:avLst/>
              <a:gdLst/>
              <a:ahLst/>
              <a:cxnLst/>
              <a:rect l="l" t="t" r="r" b="b"/>
              <a:pathLst>
                <a:path w="34586" h="360282" extrusionOk="0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819494" y="2926292"/>
              <a:ext cx="33167" cy="33164"/>
            </a:xfrm>
            <a:custGeom>
              <a:avLst/>
              <a:gdLst/>
              <a:ahLst/>
              <a:cxnLst/>
              <a:rect l="l" t="t" r="r" b="b"/>
              <a:pathLst>
                <a:path w="33167" h="33164" extrusionOk="0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801538" y="2582544"/>
              <a:ext cx="301587" cy="163609"/>
            </a:xfrm>
            <a:custGeom>
              <a:avLst/>
              <a:gdLst/>
              <a:ahLst/>
              <a:cxnLst/>
              <a:rect l="l" t="t" r="r" b="b"/>
              <a:pathLst>
                <a:path w="301587" h="163609" extrusionOk="0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6086443" y="2729567"/>
              <a:ext cx="33157" cy="33077"/>
            </a:xfrm>
            <a:custGeom>
              <a:avLst/>
              <a:gdLst/>
              <a:ahLst/>
              <a:cxnLst/>
              <a:rect l="l" t="t" r="r" b="b"/>
              <a:pathLst>
                <a:path w="33157" h="33077" extrusionOk="0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801538" y="2582544"/>
              <a:ext cx="493524" cy="75628"/>
            </a:xfrm>
            <a:custGeom>
              <a:avLst/>
              <a:gdLst/>
              <a:ahLst/>
              <a:cxnLst/>
              <a:rect l="l" t="t" r="r" b="b"/>
              <a:pathLst>
                <a:path w="493524" h="75628" extrusionOk="0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6278620" y="2641627"/>
              <a:ext cx="33074" cy="33082"/>
            </a:xfrm>
            <a:custGeom>
              <a:avLst/>
              <a:gdLst/>
              <a:ahLst/>
              <a:cxnLst/>
              <a:rect l="l" t="t" r="r" b="b"/>
              <a:pathLst>
                <a:path w="33074" h="33082" extrusionOk="0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801538" y="2522307"/>
              <a:ext cx="310329" cy="60237"/>
            </a:xfrm>
            <a:custGeom>
              <a:avLst/>
              <a:gdLst/>
              <a:ahLst/>
              <a:cxnLst/>
              <a:rect l="l" t="t" r="r" b="b"/>
              <a:pathLst>
                <a:path w="310329" h="60237" extrusionOk="0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6095279" y="2505815"/>
              <a:ext cx="33082" cy="33181"/>
            </a:xfrm>
            <a:custGeom>
              <a:avLst/>
              <a:gdLst/>
              <a:ahLst/>
              <a:cxnLst/>
              <a:rect l="l" t="t" r="r" b="b"/>
              <a:pathLst>
                <a:path w="33082" h="33181" extrusionOk="0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801538" y="2334755"/>
              <a:ext cx="351757" cy="247789"/>
            </a:xfrm>
            <a:custGeom>
              <a:avLst/>
              <a:gdLst/>
              <a:ahLst/>
              <a:cxnLst/>
              <a:rect l="l" t="t" r="r" b="b"/>
              <a:pathLst>
                <a:path w="351757" h="247789" extrusionOk="0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136778" y="2318143"/>
              <a:ext cx="33129" cy="33127"/>
            </a:xfrm>
            <a:custGeom>
              <a:avLst/>
              <a:gdLst/>
              <a:ahLst/>
              <a:cxnLst/>
              <a:rect l="l" t="t" r="r" b="b"/>
              <a:pathLst>
                <a:path w="33129" h="33127" extrusionOk="0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801538" y="2318223"/>
              <a:ext cx="185380" cy="264321"/>
            </a:xfrm>
            <a:custGeom>
              <a:avLst/>
              <a:gdLst/>
              <a:ahLst/>
              <a:cxnLst/>
              <a:rect l="l" t="t" r="r" b="b"/>
              <a:pathLst>
                <a:path w="185380" h="264321" extrusionOk="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970434" y="2301644"/>
              <a:ext cx="33064" cy="33062"/>
            </a:xfrm>
            <a:custGeom>
              <a:avLst/>
              <a:gdLst/>
              <a:ahLst/>
              <a:cxnLst/>
              <a:rect l="l" t="t" r="r" b="b"/>
              <a:pathLst>
                <a:path w="33064" h="33062" extrusionOk="0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751273" y="2429006"/>
              <a:ext cx="50264" cy="153538"/>
            </a:xfrm>
            <a:custGeom>
              <a:avLst/>
              <a:gdLst/>
              <a:ahLst/>
              <a:cxnLst/>
              <a:rect l="l" t="t" r="r" b="b"/>
              <a:pathLst>
                <a:path w="50264" h="153538" extrusionOk="0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734608" y="2412437"/>
              <a:ext cx="33140" cy="33137"/>
            </a:xfrm>
            <a:custGeom>
              <a:avLst/>
              <a:gdLst/>
              <a:ahLst/>
              <a:cxnLst/>
              <a:rect l="l" t="t" r="r" b="b"/>
              <a:pathLst>
                <a:path w="33140" h="33137" extrusionOk="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645898" y="2364873"/>
              <a:ext cx="155639" cy="217670"/>
            </a:xfrm>
            <a:custGeom>
              <a:avLst/>
              <a:gdLst/>
              <a:ahLst/>
              <a:cxnLst/>
              <a:rect l="l" t="t" r="r" b="b"/>
              <a:pathLst>
                <a:path w="155639" h="217670" extrusionOk="0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629348" y="2348230"/>
              <a:ext cx="33194" cy="33191"/>
            </a:xfrm>
            <a:custGeom>
              <a:avLst/>
              <a:gdLst/>
              <a:ahLst/>
              <a:cxnLst/>
              <a:rect l="l" t="t" r="r" b="b"/>
              <a:pathLst>
                <a:path w="33194" h="33191" extrusionOk="0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484937" y="2281263"/>
              <a:ext cx="316600" cy="301280"/>
            </a:xfrm>
            <a:custGeom>
              <a:avLst/>
              <a:gdLst/>
              <a:ahLst/>
              <a:cxnLst/>
              <a:rect l="l" t="t" r="r" b="b"/>
              <a:pathLst>
                <a:path w="316600" h="301280" extrusionOk="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468369" y="2264696"/>
              <a:ext cx="33136" cy="33133"/>
            </a:xfrm>
            <a:custGeom>
              <a:avLst/>
              <a:gdLst/>
              <a:ahLst/>
              <a:cxnLst/>
              <a:rect l="l" t="t" r="r" b="b"/>
              <a:pathLst>
                <a:path w="33136" h="33133" extrusionOk="0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5451776" y="2462165"/>
              <a:ext cx="349762" cy="120379"/>
            </a:xfrm>
            <a:custGeom>
              <a:avLst/>
              <a:gdLst/>
              <a:ahLst/>
              <a:cxnLst/>
              <a:rect l="l" t="t" r="r" b="b"/>
              <a:pathLst>
                <a:path w="349762" h="120379" extrusionOk="0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5435266" y="2445562"/>
              <a:ext cx="33079" cy="33077"/>
            </a:xfrm>
            <a:custGeom>
              <a:avLst/>
              <a:gdLst/>
              <a:ahLst/>
              <a:cxnLst/>
              <a:rect l="l" t="t" r="r" b="b"/>
              <a:pathLst>
                <a:path w="33079" h="33077" extrusionOk="0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文字方塊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29E2AF58-244D-3419-6093-B5203CEA040D}"/>
              </a:ext>
            </a:extLst>
          </p:cNvPr>
          <p:cNvSpPr txBox="1"/>
          <p:nvPr/>
        </p:nvSpPr>
        <p:spPr>
          <a:xfrm>
            <a:off x="1678310" y="3953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zh-TW" altLang="en-US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安裝</a:t>
            </a:r>
          </a:p>
        </p:txBody>
      </p:sp>
      <p:sp>
        <p:nvSpPr>
          <p:cNvPr id="44" name="文字方塊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3D6A1E22-9117-83A9-D4A1-3ECA26FCE861}"/>
              </a:ext>
            </a:extLst>
          </p:cNvPr>
          <p:cNvSpPr txBox="1"/>
          <p:nvPr/>
        </p:nvSpPr>
        <p:spPr>
          <a:xfrm>
            <a:off x="6090550" y="39536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</a:pPr>
            <a:r>
              <a:rPr lang="zh-TW" altLang="en-US" dirty="0">
                <a:solidFill>
                  <a:sysClr val="windowText" lastClr="000000"/>
                </a:solidFill>
                <a:latin typeface="Yu Gothic UI Semibold" pitchFamily="34" charset="-128"/>
                <a:ea typeface="Yu Gothic UI Semibold" pitchFamily="34" charset="-128"/>
              </a:rPr>
              <a:t>點選</a:t>
            </a:r>
            <a:r>
              <a:rPr lang="zh-TW" altLang="en-US" dirty="0">
                <a:solidFill>
                  <a:srgbClr val="FF0000"/>
                </a:solidFill>
                <a:latin typeface="Yu Gothic UI Semibold" pitchFamily="34" charset="-128"/>
                <a:ea typeface="Yu Gothic UI Semibold" pitchFamily="34" charset="-128"/>
              </a:rPr>
              <a:t>完成</a:t>
            </a:r>
          </a:p>
        </p:txBody>
      </p:sp>
      <p:pic>
        <p:nvPicPr>
          <p:cNvPr id="38" name="圖片 37" descr="一張含有 文字, 螢幕擷取畫面, 字型, 軟體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3EED56E4-B007-1346-80D0-4F84F1E4F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91391"/>
            <a:ext cx="4057345" cy="2952000"/>
          </a:xfrm>
          <a:prstGeom prst="rect">
            <a:avLst/>
          </a:prstGeom>
        </p:spPr>
      </p:pic>
      <p:pic>
        <p:nvPicPr>
          <p:cNvPr id="39" name="圖片 38" descr="一張含有 文字, 螢幕擷取畫面, 軟體, 電腦圖示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BCF5657A-8ECC-A426-9760-112B8B358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91391"/>
            <a:ext cx="4045824" cy="2952000"/>
          </a:xfrm>
          <a:prstGeom prst="rect">
            <a:avLst/>
          </a:prstGeom>
        </p:spPr>
      </p:pic>
      <p:sp>
        <p:nvSpPr>
          <p:cNvPr id="43" name="箭號: 向右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3CFD7A0-4227-01C7-E854-B8F8F9C6B387}"/>
              </a:ext>
            </a:extLst>
          </p:cNvPr>
          <p:cNvSpPr/>
          <p:nvPr/>
        </p:nvSpPr>
        <p:spPr>
          <a:xfrm>
            <a:off x="4372252" y="2441921"/>
            <a:ext cx="446608" cy="259657"/>
          </a:xfrm>
          <a:prstGeom prst="rightArrow">
            <a:avLst/>
          </a:prstGeom>
          <a:solidFill>
            <a:sysClr val="windowText" lastClr="000000"/>
          </a:solidFill>
          <a:ln w="1905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ptos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0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7757" y="4089142"/>
            <a:ext cx="5976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驗證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安裝</a:t>
            </a:r>
            <a:endParaRPr lang="en-US" altLang="zh-TW" dirty="0" smtClean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打開 </a:t>
            </a:r>
            <a:r>
              <a:rPr lang="en-US" altLang="zh-TW" dirty="0" err="1">
                <a:latin typeface="Yu Gothic UI Semibold" pitchFamily="34" charset="-128"/>
                <a:ea typeface="Yu Gothic UI Semibold" pitchFamily="34" charset="-128"/>
              </a:rPr>
              <a:t>Arduino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 IDE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，進入 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"Tools" -&gt; "Board" </a:t>
            </a:r>
            <a:endParaRPr lang="en-US" altLang="zh-TW" dirty="0" smtClean="0">
              <a:latin typeface="Yu Gothic UI Semibold" pitchFamily="34" charset="-128"/>
              <a:ea typeface="Yu Gothic UI Semibold" pitchFamily="34" charset="-128"/>
            </a:endParaRPr>
          </a:p>
          <a:p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確認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是否有 </a:t>
            </a:r>
            <a:r>
              <a:rPr lang="en-US" altLang="zh-TW" dirty="0" err="1">
                <a:latin typeface="Yu Gothic UI Semibold" pitchFamily="34" charset="-128"/>
                <a:ea typeface="Yu Gothic UI Semibold" pitchFamily="34" charset="-128"/>
              </a:rPr>
              <a:t>Arduino</a:t>
            </a:r>
            <a:r>
              <a:rPr lang="en-US" altLang="zh-TW" dirty="0"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zh-TW" altLang="en-US" dirty="0">
                <a:latin typeface="Yu Gothic UI Semibold" pitchFamily="34" charset="-128"/>
                <a:ea typeface="Yu Gothic UI Semibold" pitchFamily="34" charset="-128"/>
              </a:rPr>
              <a:t>的開發板列出，表示安裝</a:t>
            </a:r>
            <a:r>
              <a:rPr lang="zh-TW" altLang="en-US" dirty="0" smtClean="0">
                <a:latin typeface="Yu Gothic UI Semibold" pitchFamily="34" charset="-128"/>
                <a:ea typeface="Yu Gothic UI Semibold" pitchFamily="34" charset="-128"/>
              </a:rPr>
              <a:t>成功</a:t>
            </a:r>
            <a:endParaRPr lang="zh-TW" altLang="en-US" dirty="0">
              <a:latin typeface="Yu Gothic UI Semibold" pitchFamily="34" charset="-128"/>
              <a:ea typeface="Yu Gothic UI Semibold" pitchFamily="34" charset="-128"/>
            </a:endParaRPr>
          </a:p>
        </p:txBody>
      </p:sp>
      <p:pic>
        <p:nvPicPr>
          <p:cNvPr id="7" name="圖片 6" descr="一張含有 文字, 螢幕擷取畫面, 軟體, 電腦圖示 的圖片&#10;&#10;自動產生的描述">
            <a:extLst>
              <a:ext uri="{FF2B5EF4-FFF2-40B4-BE49-F238E27FC236}">
                <a16:creationId xmlns:lc="http://schemas.openxmlformats.org/drawingml/2006/lockedCanvas" xmlns:a16="http://schemas.microsoft.com/office/drawing/2014/main" xmlns="" id="{A3CE7A58-41C2-BC0C-5068-E7BE575E1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/>
          <a:stretch/>
        </p:blipFill>
        <p:spPr>
          <a:xfrm>
            <a:off x="1591088" y="339502"/>
            <a:ext cx="5961824" cy="3672408"/>
          </a:xfrm>
          <a:prstGeom prst="rect">
            <a:avLst/>
          </a:prstGeom>
        </p:spPr>
      </p:pic>
      <p:sp>
        <p:nvSpPr>
          <p:cNvPr id="8" name="Google Shape;882;p38"/>
          <p:cNvSpPr/>
          <p:nvPr/>
        </p:nvSpPr>
        <p:spPr>
          <a:xfrm>
            <a:off x="1657757" y="4109197"/>
            <a:ext cx="900000" cy="3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58944" y="4119920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步驟</a:t>
            </a:r>
            <a:r>
              <a:rPr lang="en-US" altLang="zh-TW" sz="1600" dirty="0" smtClean="0">
                <a:solidFill>
                  <a:schemeClr val="tx2">
                    <a:lumMod val="50000"/>
                  </a:schemeClr>
                </a:solidFill>
                <a:latin typeface="華康新綜藝體" pitchFamily="81" charset="-120"/>
                <a:ea typeface="華康新綜藝體" pitchFamily="81" charset="-120"/>
              </a:rPr>
              <a:t>4</a:t>
            </a:r>
            <a:endParaRPr lang="en-US" altLang="zh-TW" sz="1600" dirty="0">
              <a:solidFill>
                <a:schemeClr val="tx2">
                  <a:lumMod val="50000"/>
                </a:schemeClr>
              </a:solidFill>
              <a:latin typeface="華康新綜藝體" pitchFamily="81" charset="-120"/>
              <a:ea typeface="華康新綜藝體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06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Advances in DNA by Slidesgo">
  <a:themeElements>
    <a:clrScheme name="Simple Light">
      <a:dk1>
        <a:srgbClr val="000000"/>
      </a:dk1>
      <a:lt1>
        <a:srgbClr val="FFFFFF"/>
      </a:lt1>
      <a:dk2>
        <a:srgbClr val="F0F2F6"/>
      </a:dk2>
      <a:lt2>
        <a:srgbClr val="D9D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540</Words>
  <Application>Microsoft Office PowerPoint</Application>
  <PresentationFormat>如螢幕大小 (16:9)</PresentationFormat>
  <Paragraphs>84</Paragraphs>
  <Slides>42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6" baseType="lpstr">
      <vt:lpstr>Arial</vt:lpstr>
      <vt:lpstr>新細明體</vt:lpstr>
      <vt:lpstr>華康新綜藝體</vt:lpstr>
      <vt:lpstr>Inter Tight</vt:lpstr>
      <vt:lpstr>華康粗黑體(P)</vt:lpstr>
      <vt:lpstr>Calibri</vt:lpstr>
      <vt:lpstr>Plus Jakarta Sans</vt:lpstr>
      <vt:lpstr>源泉圓體 M</vt:lpstr>
      <vt:lpstr>Aptos</vt:lpstr>
      <vt:lpstr>GenSenRounded JP H</vt:lpstr>
      <vt:lpstr>Yu Gothic UI</vt:lpstr>
      <vt:lpstr>Yu Gothic UI Semibold</vt:lpstr>
      <vt:lpstr>Wingdings</vt:lpstr>
      <vt:lpstr>Medical Advances in DNA by Slidesgo</vt:lpstr>
      <vt:lpstr>實際操作步驟</vt:lpstr>
      <vt:lpstr>安裝Arduino IDE</vt:lpstr>
      <vt:lpstr>安裝Arduino IDE</vt:lpstr>
      <vt:lpstr>安裝Arduino IDE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安裝Python3.0</vt:lpstr>
      <vt:lpstr>PowerPoint 簡報</vt:lpstr>
      <vt:lpstr>PowerPoint 簡報</vt:lpstr>
      <vt:lpstr>安裝Visual Studio Code (VS Code)</vt:lpstr>
      <vt:lpstr>安裝Visual Studio Code (VS Code)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Advances in DNA</dc:title>
  <dc:creator>apple</dc:creator>
  <cp:lastModifiedBy>apple</cp:lastModifiedBy>
  <cp:revision>57</cp:revision>
  <dcterms:modified xsi:type="dcterms:W3CDTF">2024-10-29T10:27:45Z</dcterms:modified>
</cp:coreProperties>
</file>